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71" r:id="rId3"/>
    <p:sldId id="272" r:id="rId4"/>
    <p:sldId id="257" r:id="rId5"/>
    <p:sldId id="258" r:id="rId6"/>
    <p:sldId id="273" r:id="rId7"/>
    <p:sldId id="274" r:id="rId8"/>
    <p:sldId id="276" r:id="rId9"/>
    <p:sldId id="278" r:id="rId10"/>
    <p:sldId id="259" r:id="rId11"/>
    <p:sldId id="279" r:id="rId12"/>
    <p:sldId id="280" r:id="rId13"/>
    <p:sldId id="281" r:id="rId14"/>
    <p:sldId id="282" r:id="rId15"/>
    <p:sldId id="283" r:id="rId16"/>
    <p:sldId id="284" r:id="rId17"/>
    <p:sldId id="285" r:id="rId18"/>
    <p:sldId id="286" r:id="rId19"/>
    <p:sldId id="261" r:id="rId20"/>
    <p:sldId id="287" r:id="rId21"/>
    <p:sldId id="288" r:id="rId22"/>
    <p:sldId id="289" r:id="rId23"/>
    <p:sldId id="290" r:id="rId24"/>
    <p:sldId id="291" r:id="rId25"/>
    <p:sldId id="292" r:id="rId26"/>
    <p:sldId id="294" r:id="rId27"/>
    <p:sldId id="295" r:id="rId28"/>
    <p:sldId id="296" r:id="rId29"/>
    <p:sldId id="297" r:id="rId30"/>
    <p:sldId id="298" r:id="rId31"/>
    <p:sldId id="299" r:id="rId32"/>
    <p:sldId id="300" r:id="rId33"/>
    <p:sldId id="301" r:id="rId34"/>
    <p:sldId id="302" r:id="rId35"/>
    <p:sldId id="303" r:id="rId36"/>
    <p:sldId id="304" r:id="rId37"/>
    <p:sldId id="305" r:id="rId38"/>
    <p:sldId id="306" r:id="rId39"/>
    <p:sldId id="308" r:id="rId40"/>
    <p:sldId id="309" r:id="rId41"/>
    <p:sldId id="310" r:id="rId42"/>
    <p:sldId id="260" r:id="rId43"/>
    <p:sldId id="311" r:id="rId44"/>
    <p:sldId id="262" r:id="rId45"/>
    <p:sldId id="312" r:id="rId46"/>
    <p:sldId id="313" r:id="rId47"/>
    <p:sldId id="314" r:id="rId48"/>
    <p:sldId id="315" r:id="rId49"/>
    <p:sldId id="316" r:id="rId50"/>
    <p:sldId id="264" r:id="rId51"/>
    <p:sldId id="265" r:id="rId52"/>
    <p:sldId id="266" r:id="rId53"/>
    <p:sldId id="267" r:id="rId54"/>
    <p:sldId id="268" r:id="rId55"/>
    <p:sldId id="269" r:id="rId56"/>
    <p:sldId id="270" r:id="rId57"/>
  </p:sldIdLst>
  <p:sldSz cx="18288000" cy="10287000"/>
  <p:notesSz cx="18288000" cy="10287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50" d="100"/>
          <a:sy n="50" d="100"/>
        </p:scale>
        <p:origin x="-954" y="-23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9143999" y="0"/>
            <a:ext cx="9144000" cy="10287000"/>
          </a:xfrm>
          <a:custGeom>
            <a:avLst/>
            <a:gdLst/>
            <a:ahLst/>
            <a:cxnLst/>
            <a:rect l="l" t="t" r="r" b="b"/>
            <a:pathLst>
              <a:path w="9144000" h="10287000">
                <a:moveTo>
                  <a:pt x="9143999" y="10286999"/>
                </a:moveTo>
                <a:lnTo>
                  <a:pt x="0" y="10286999"/>
                </a:lnTo>
                <a:lnTo>
                  <a:pt x="0" y="0"/>
                </a:lnTo>
                <a:lnTo>
                  <a:pt x="9143999" y="0"/>
                </a:lnTo>
                <a:lnTo>
                  <a:pt x="9143999" y="10286999"/>
                </a:lnTo>
                <a:close/>
              </a:path>
            </a:pathLst>
          </a:custGeom>
          <a:solidFill>
            <a:srgbClr val="F2F2F2"/>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9723848" y="1114038"/>
            <a:ext cx="7981949" cy="8058149"/>
          </a:xfrm>
          <a:prstGeom prst="rect">
            <a:avLst/>
          </a:prstGeom>
        </p:spPr>
      </p:pic>
      <p:pic>
        <p:nvPicPr>
          <p:cNvPr id="18" name="bg object 18"/>
          <p:cNvPicPr/>
          <p:nvPr/>
        </p:nvPicPr>
        <p:blipFill>
          <a:blip r:embed="rId3" cstate="print"/>
          <a:stretch>
            <a:fillRect/>
          </a:stretch>
        </p:blipFill>
        <p:spPr>
          <a:xfrm>
            <a:off x="8224458" y="424336"/>
            <a:ext cx="5097529" cy="3030777"/>
          </a:xfrm>
          <a:prstGeom prst="rect">
            <a:avLst/>
          </a:prstGeom>
        </p:spPr>
      </p:pic>
      <p:pic>
        <p:nvPicPr>
          <p:cNvPr id="19" name="bg object 19"/>
          <p:cNvPicPr/>
          <p:nvPr/>
        </p:nvPicPr>
        <p:blipFill>
          <a:blip r:embed="rId4" cstate="print"/>
          <a:stretch>
            <a:fillRect/>
          </a:stretch>
        </p:blipFill>
        <p:spPr>
          <a:xfrm>
            <a:off x="15054175" y="7132742"/>
            <a:ext cx="2209799" cy="2124074"/>
          </a:xfrm>
          <a:prstGeom prst="rect">
            <a:avLst/>
          </a:prstGeom>
        </p:spPr>
      </p:pic>
      <p:sp>
        <p:nvSpPr>
          <p:cNvPr id="2" name="Holder 2"/>
          <p:cNvSpPr>
            <a:spLocks noGrp="1"/>
          </p:cNvSpPr>
          <p:nvPr>
            <p:ph type="ctrTitle"/>
          </p:nvPr>
        </p:nvSpPr>
        <p:spPr>
          <a:xfrm>
            <a:off x="1016000" y="1012333"/>
            <a:ext cx="16256000" cy="87121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016000" y="6576109"/>
            <a:ext cx="16256000" cy="260985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3/5/2022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400" b="0" i="0">
                <a:solidFill>
                  <a:srgbClr val="242423"/>
                </a:solidFill>
                <a:latin typeface="Lucida Sans Unicode"/>
                <a:cs typeface="Lucida Sans Unicode"/>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3/5/2022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400" b="0" i="0">
                <a:solidFill>
                  <a:srgbClr val="242423"/>
                </a:solidFill>
                <a:latin typeface="Lucida Sans Unicode"/>
                <a:cs typeface="Lucida Sans Unicode"/>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3/5/2022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400" b="0" i="0">
                <a:solidFill>
                  <a:srgbClr val="242423"/>
                </a:solidFill>
                <a:latin typeface="Lucida Sans Unicode"/>
                <a:cs typeface="Lucida Sans Unicode"/>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3/5/2022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3/5/2022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038090" y="3598300"/>
            <a:ext cx="14211819" cy="2942590"/>
          </a:xfrm>
          <a:prstGeom prst="rect">
            <a:avLst/>
          </a:prstGeom>
        </p:spPr>
        <p:txBody>
          <a:bodyPr wrap="square" lIns="0" tIns="0" rIns="0" bIns="0">
            <a:spAutoFit/>
          </a:bodyPr>
          <a:lstStyle>
            <a:lvl1pPr>
              <a:defRPr sz="6400" b="0" i="0">
                <a:solidFill>
                  <a:srgbClr val="242423"/>
                </a:solidFill>
                <a:latin typeface="Lucida Sans Unicode"/>
                <a:cs typeface="Lucida Sans Unicode"/>
              </a:defRPr>
            </a:lvl1pPr>
          </a:lstStyle>
          <a:p>
            <a:endParaRPr/>
          </a:p>
        </p:txBody>
      </p:sp>
      <p:sp>
        <p:nvSpPr>
          <p:cNvPr id="3" name="Holder 3"/>
          <p:cNvSpPr>
            <a:spLocks noGrp="1"/>
          </p:cNvSpPr>
          <p:nvPr>
            <p:ph type="body" idx="1"/>
          </p:nvPr>
        </p:nvSpPr>
        <p:spPr>
          <a:xfrm>
            <a:off x="1016000" y="4690855"/>
            <a:ext cx="16256000" cy="353695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3/5/2022</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4.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5.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4.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7.png"/><Relationship Id="rId7" Type="http://schemas.openxmlformats.org/officeDocument/2006/relationships/image" Target="../media/image42.png"/><Relationship Id="rId2" Type="http://schemas.openxmlformats.org/officeDocument/2006/relationships/image" Target="../media/image36.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image" Target="../media/image37.png"/><Relationship Id="rId7" Type="http://schemas.openxmlformats.org/officeDocument/2006/relationships/image" Target="../media/image4.png"/><Relationship Id="rId2" Type="http://schemas.openxmlformats.org/officeDocument/2006/relationships/image" Target="../media/image36.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7.png"/><Relationship Id="rId7" Type="http://schemas.openxmlformats.org/officeDocument/2006/relationships/image" Target="../media/image4.png"/><Relationship Id="rId2" Type="http://schemas.openxmlformats.org/officeDocument/2006/relationships/image" Target="../media/image36.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5.png"/></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7.png"/><Relationship Id="rId7" Type="http://schemas.openxmlformats.org/officeDocument/2006/relationships/image" Target="../media/image46.png"/><Relationship Id="rId2" Type="http://schemas.openxmlformats.org/officeDocument/2006/relationships/image" Target="../media/image36.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png"/><Relationship Id="rId2" Type="http://schemas.openxmlformats.org/officeDocument/2006/relationships/image" Target="../media/image36.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8.png"/></Relationships>
</file>

<file path=ppt/slides/_rels/slide1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0.png"/><Relationship Id="rId7" Type="http://schemas.openxmlformats.org/officeDocument/2006/relationships/image" Target="../media/image53.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11.png"/><Relationship Id="rId4" Type="http://schemas.openxmlformats.org/officeDocument/2006/relationships/image" Target="../media/image51.png"/><Relationship Id="rId9"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11.png"/><Relationship Id="rId4" Type="http://schemas.openxmlformats.org/officeDocument/2006/relationships/image" Target="../media/image51.png"/><Relationship Id="rId9"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59.png"/><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0.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4.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3.emf"/><Relationship Id="rId5" Type="http://schemas.openxmlformats.org/officeDocument/2006/relationships/image" Target="../media/image4.png"/><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6.png"/><Relationship Id="rId7" Type="http://schemas.openxmlformats.org/officeDocument/2006/relationships/image" Target="../media/image75.emf"/><Relationship Id="rId2" Type="http://schemas.openxmlformats.org/officeDocument/2006/relationships/image" Target="../media/image65.png"/><Relationship Id="rId1" Type="http://schemas.openxmlformats.org/officeDocument/2006/relationships/slideLayout" Target="../slideLayouts/slideLayout4.xml"/><Relationship Id="rId6" Type="http://schemas.openxmlformats.org/officeDocument/2006/relationships/image" Target="../media/image74.emf"/><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6.png"/></Relationships>
</file>

<file path=ppt/slides/_rels/slide2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66.png"/><Relationship Id="rId7" Type="http://schemas.openxmlformats.org/officeDocument/2006/relationships/image" Target="../media/image77.png"/><Relationship Id="rId2" Type="http://schemas.openxmlformats.org/officeDocument/2006/relationships/image" Target="../media/image65.png"/><Relationship Id="rId1" Type="http://schemas.openxmlformats.org/officeDocument/2006/relationships/slideLayout" Target="../slideLayouts/slideLayout4.xml"/><Relationship Id="rId6" Type="http://schemas.openxmlformats.org/officeDocument/2006/relationships/image" Target="../media/image76.png"/><Relationship Id="rId5" Type="http://schemas.openxmlformats.org/officeDocument/2006/relationships/image" Target="../media/image4.png"/><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80.emf"/></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81.emf"/></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82.emf"/><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83.emf"/><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8" Type="http://schemas.openxmlformats.org/officeDocument/2006/relationships/image" Target="../media/image84.emf"/><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1.png"/><Relationship Id="rId4" Type="http://schemas.openxmlformats.org/officeDocument/2006/relationships/image" Target="../media/image51.png"/><Relationship Id="rId9" Type="http://schemas.openxmlformats.org/officeDocument/2006/relationships/image" Target="../media/image52.png"/></Relationships>
</file>

<file path=ppt/slides/_rels/slide3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1.png"/><Relationship Id="rId4" Type="http://schemas.openxmlformats.org/officeDocument/2006/relationships/image" Target="../media/image51.png"/><Relationship Id="rId9" Type="http://schemas.openxmlformats.org/officeDocument/2006/relationships/image" Target="../media/image85.emf"/></Relationships>
</file>

<file path=ppt/slides/_rels/slide3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1.png"/><Relationship Id="rId10" Type="http://schemas.openxmlformats.org/officeDocument/2006/relationships/image" Target="../media/image87.emf"/><Relationship Id="rId4" Type="http://schemas.openxmlformats.org/officeDocument/2006/relationships/image" Target="../media/image51.png"/><Relationship Id="rId9" Type="http://schemas.openxmlformats.org/officeDocument/2006/relationships/image" Target="../media/image86.png"/></Relationships>
</file>

<file path=ppt/slides/_rels/slide3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2.jpg"/><Relationship Id="rId5" Type="http://schemas.openxmlformats.org/officeDocument/2006/relationships/image" Target="../media/image91.png"/><Relationship Id="rId4" Type="http://schemas.openxmlformats.org/officeDocument/2006/relationships/image" Target="../media/image90.png"/></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4.pn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4.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58.png"/><Relationship Id="rId4" Type="http://schemas.openxmlformats.org/officeDocument/2006/relationships/image" Target="../media/image71.png"/></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79.png"/></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79.png"/></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png"/><Relationship Id="rId2" Type="http://schemas.openxmlformats.org/officeDocument/2006/relationships/image" Target="../media/image24.jp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8.png"/><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9.png"/><Relationship Id="rId7" Type="http://schemas.openxmlformats.org/officeDocument/2006/relationships/image" Target="../media/image4.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3.png"/><Relationship Id="rId11" Type="http://schemas.openxmlformats.org/officeDocument/2006/relationships/image" Target="../media/image15.png"/><Relationship Id="rId5" Type="http://schemas.openxmlformats.org/officeDocument/2006/relationships/image" Target="../media/image91.png"/><Relationship Id="rId10" Type="http://schemas.openxmlformats.org/officeDocument/2006/relationships/image" Target="../media/image14.png"/><Relationship Id="rId4" Type="http://schemas.openxmlformats.org/officeDocument/2006/relationships/image" Target="../media/image90.png"/><Relationship Id="rId9" Type="http://schemas.openxmlformats.org/officeDocument/2006/relationships/image" Target="../media/image13.png"/></Relationships>
</file>

<file path=ppt/slides/_rels/slide4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96.png"/></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65.png"/><Relationship Id="rId7" Type="http://schemas.openxmlformats.org/officeDocument/2006/relationships/image" Target="../media/image97.png"/><Relationship Id="rId2" Type="http://schemas.openxmlformats.org/officeDocument/2006/relationships/image" Target="../media/image64.png"/><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4.png"/><Relationship Id="rId2" Type="http://schemas.openxmlformats.org/officeDocument/2006/relationships/image" Target="../media/image64.png"/><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3.emf"/><Relationship Id="rId4" Type="http://schemas.openxmlformats.org/officeDocument/2006/relationships/image" Target="../media/image22.png"/></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2.jpg"/><Relationship Id="rId5" Type="http://schemas.openxmlformats.org/officeDocument/2006/relationships/image" Target="../media/image91.png"/><Relationship Id="rId4" Type="http://schemas.openxmlformats.org/officeDocument/2006/relationships/image" Target="../media/image90.png"/></Relationships>
</file>

<file path=ppt/slides/_rels/slide5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58.png"/><Relationship Id="rId4" Type="http://schemas.openxmlformats.org/officeDocument/2006/relationships/image" Target="../media/image71.png"/></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9.png"/><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png"/><Relationship Id="rId2" Type="http://schemas.openxmlformats.org/officeDocument/2006/relationships/image" Target="../media/image24.jp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8.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12798" y="2580841"/>
            <a:ext cx="8001000" cy="3372718"/>
          </a:xfrm>
          <a:prstGeom prst="rect">
            <a:avLst/>
          </a:prstGeom>
        </p:spPr>
        <p:txBody>
          <a:bodyPr vert="horz" wrap="square" lIns="0" tIns="35560" rIns="0" bIns="0" rtlCol="0">
            <a:spAutoFit/>
          </a:bodyPr>
          <a:lstStyle/>
          <a:p>
            <a:pPr marL="12700" algn="ctr">
              <a:lnSpc>
                <a:spcPct val="150000"/>
              </a:lnSpc>
              <a:spcBef>
                <a:spcPts val="110"/>
              </a:spcBef>
              <a:defRPr/>
            </a:pPr>
            <a:r>
              <a:rPr lang="en-US" altLang="zh-CN" sz="9600" b="1" spc="3035" noProof="1" smtClean="0">
                <a:latin typeface="方正粗黑宋简体" panose="02000000000000000000" pitchFamily="2" charset="-122"/>
                <a:ea typeface="方正粗黑宋简体" panose="02000000000000000000" pitchFamily="2" charset="-122"/>
                <a:cs typeface="Lucida Sans Unicode" panose="020B0602030504020204"/>
              </a:rPr>
              <a:t>     </a:t>
            </a:r>
            <a:r>
              <a:rPr lang="en-US" altLang="zh-CN" sz="8800" b="1" spc="3035" noProof="1" smtClean="0">
                <a:latin typeface="方正粗黑宋简体" panose="02000000000000000000" pitchFamily="2" charset="-122"/>
                <a:ea typeface="方正粗黑宋简体" panose="02000000000000000000" pitchFamily="2" charset="-122"/>
                <a:cs typeface="Lucida Sans Unicode" panose="020B0602030504020204"/>
              </a:rPr>
              <a:t>APP</a:t>
            </a:r>
          </a:p>
          <a:p>
            <a:pPr marL="12700" algn="ctr">
              <a:lnSpc>
                <a:spcPct val="150000"/>
              </a:lnSpc>
              <a:spcBef>
                <a:spcPts val="110"/>
              </a:spcBef>
              <a:defRPr/>
            </a:pPr>
            <a:r>
              <a:rPr lang="zh-CN" altLang="zh-CN" sz="4800" spc="3035" noProof="1" smtClean="0">
                <a:latin typeface="方正粗黑宋简体" panose="02000000000000000000" pitchFamily="2" charset="-122"/>
                <a:ea typeface="方正粗黑宋简体" panose="02000000000000000000" pitchFamily="2" charset="-122"/>
                <a:cs typeface="Lucida Sans Unicode" panose="020B0602030504020204"/>
              </a:rPr>
              <a:t>需求</a:t>
            </a:r>
            <a:r>
              <a:rPr lang="zh-CN" altLang="zh-CN" sz="4800" spc="3035" noProof="1">
                <a:latin typeface="方正粗黑宋简体" panose="02000000000000000000" pitchFamily="2" charset="-122"/>
                <a:ea typeface="方正粗黑宋简体" panose="02000000000000000000" pitchFamily="2" charset="-122"/>
                <a:cs typeface="Lucida Sans Unicode" panose="020B0602030504020204"/>
              </a:rPr>
              <a:t>工程项目</a:t>
            </a:r>
            <a:r>
              <a:rPr lang="zh-CN" altLang="zh-CN" sz="4800" spc="3035" noProof="1" smtClean="0">
                <a:latin typeface="方正粗黑宋简体" panose="02000000000000000000" pitchFamily="2" charset="-122"/>
                <a:ea typeface="方正粗黑宋简体" panose="02000000000000000000" pitchFamily="2" charset="-122"/>
                <a:cs typeface="Lucida Sans Unicode" panose="020B0602030504020204"/>
              </a:rPr>
              <a:t>计划</a:t>
            </a:r>
            <a:endParaRPr lang="en-US" altLang="zh-CN" sz="4800" spc="3035" noProof="1" smtClean="0">
              <a:latin typeface="方正粗黑宋简体" panose="02000000000000000000" pitchFamily="2" charset="-122"/>
              <a:ea typeface="方正粗黑宋简体" panose="02000000000000000000" pitchFamily="2" charset="-122"/>
              <a:cs typeface="Lucida Sans Unicode" panose="020B0602030504020204"/>
            </a:endParaRPr>
          </a:p>
        </p:txBody>
      </p:sp>
      <p:sp>
        <p:nvSpPr>
          <p:cNvPr id="4" name="object 22"/>
          <p:cNvSpPr txBox="1"/>
          <p:nvPr/>
        </p:nvSpPr>
        <p:spPr>
          <a:xfrm>
            <a:off x="-773908" y="6915022"/>
            <a:ext cx="11174413" cy="1176219"/>
          </a:xfrm>
          <a:prstGeom prst="rect">
            <a:avLst/>
          </a:prstGeom>
          <a:noFill/>
          <a:ln w="9525">
            <a:noFill/>
          </a:ln>
        </p:spPr>
        <p:txBody>
          <a:bodyPr lIns="0" tIns="12700" rIns="0" bIns="0" anchor="t">
            <a:spAutoFit/>
          </a:bodyPr>
          <a:lstStyle/>
          <a:p>
            <a:pPr marL="12700" algn="ctr">
              <a:lnSpc>
                <a:spcPct val="150000"/>
              </a:lnSpc>
              <a:spcBef>
                <a:spcPts val="100"/>
              </a:spcBef>
            </a:pPr>
            <a:r>
              <a:rPr lang="en-US" altLang="zh-CN" sz="2400" dirty="0">
                <a:latin typeface="方正粗黑宋简体" panose="02000000000000000000" pitchFamily="2" charset="-122"/>
                <a:ea typeface="方正粗黑宋简体" panose="02000000000000000000" pitchFamily="2" charset="-122"/>
              </a:rPr>
              <a:t> </a:t>
            </a:r>
            <a:r>
              <a:rPr lang="en-US" altLang="zh-CN" sz="2800" dirty="0">
                <a:latin typeface="方正粗黑宋简体" panose="02000000000000000000" pitchFamily="2" charset="-122"/>
                <a:ea typeface="方正粗黑宋简体" panose="02000000000000000000" pitchFamily="2" charset="-122"/>
              </a:rPr>
              <a:t>   </a:t>
            </a:r>
            <a:r>
              <a:rPr lang="zh-CN" altLang="zh-CN" sz="2400" dirty="0">
                <a:latin typeface="方正粗黑宋简体" panose="02000000000000000000" pitchFamily="2" charset="-122"/>
                <a:ea typeface="方正粗黑宋简体" panose="02000000000000000000" pitchFamily="2" charset="-122"/>
              </a:rPr>
              <a:t>主讲人：   潘仲菁</a:t>
            </a:r>
          </a:p>
          <a:p>
            <a:pPr marL="12700" algn="ctr">
              <a:lnSpc>
                <a:spcPct val="150000"/>
              </a:lnSpc>
              <a:spcBef>
                <a:spcPts val="100"/>
              </a:spcBef>
            </a:pPr>
            <a:r>
              <a:rPr lang="zh-CN" altLang="en-US" sz="2400" dirty="0">
                <a:latin typeface="方正粗黑宋简体" panose="02000000000000000000" pitchFamily="2" charset="-122"/>
                <a:ea typeface="方正粗黑宋简体" panose="02000000000000000000" pitchFamily="2" charset="-122"/>
              </a:rPr>
              <a:t>    开发团队 ：</a:t>
            </a:r>
            <a:r>
              <a:rPr lang="en-US" altLang="zh-CN" sz="2400" dirty="0">
                <a:latin typeface="方正粗黑宋简体" panose="02000000000000000000" pitchFamily="2" charset="-122"/>
                <a:ea typeface="方正粗黑宋简体" panose="02000000000000000000" pitchFamily="2" charset="-122"/>
              </a:rPr>
              <a:t>SRA2022-G25</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111" y="2400300"/>
            <a:ext cx="4877489" cy="26670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4600575"/>
          </a:xfrm>
          <a:custGeom>
            <a:avLst/>
            <a:gdLst/>
            <a:ahLst/>
            <a:cxnLst/>
            <a:rect l="l" t="t" r="r" b="b"/>
            <a:pathLst>
              <a:path w="18288000" h="4600575">
                <a:moveTo>
                  <a:pt x="18287998" y="4600574"/>
                </a:moveTo>
                <a:lnTo>
                  <a:pt x="0" y="4600574"/>
                </a:lnTo>
                <a:lnTo>
                  <a:pt x="0" y="0"/>
                </a:lnTo>
                <a:lnTo>
                  <a:pt x="18287998" y="0"/>
                </a:lnTo>
                <a:lnTo>
                  <a:pt x="18287998" y="4600574"/>
                </a:lnTo>
                <a:close/>
              </a:path>
            </a:pathLst>
          </a:custGeom>
          <a:solidFill>
            <a:srgbClr val="F2F2F2"/>
          </a:solidFill>
        </p:spPr>
        <p:txBody>
          <a:bodyPr wrap="square" lIns="0" tIns="0" rIns="0" bIns="0" rtlCol="0"/>
          <a:lstStyle/>
          <a:p>
            <a:endParaRPr/>
          </a:p>
        </p:txBody>
      </p:sp>
      <p:sp>
        <p:nvSpPr>
          <p:cNvPr id="15" name="object 18"/>
          <p:cNvSpPr txBox="1"/>
          <p:nvPr/>
        </p:nvSpPr>
        <p:spPr>
          <a:xfrm>
            <a:off x="13563600" y="8431213"/>
            <a:ext cx="5702300" cy="1876425"/>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72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2</a:t>
            </a:r>
            <a:r>
              <a:rPr kumimoji="0" lang="zh-CN" sz="72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项目概述</a:t>
            </a:r>
          </a:p>
          <a:p>
            <a:pPr marL="12700" marR="0" defTabSz="914400" fontAlgn="auto">
              <a:spcBef>
                <a:spcPts val="580"/>
              </a:spcBef>
              <a:buClrTx/>
              <a:buSzTx/>
              <a:buFontTx/>
              <a:defRPr/>
            </a:pPr>
            <a:r>
              <a:rPr kumimoji="0" lang="zh-CN" altLang="en-US" sz="32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（仅</a:t>
            </a:r>
            <a:r>
              <a:rPr kumimoji="0" lang="zh-CN" sz="32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节选重点）</a:t>
            </a:r>
          </a:p>
        </p:txBody>
      </p:sp>
      <p:grpSp>
        <p:nvGrpSpPr>
          <p:cNvPr id="4" name="object 4"/>
          <p:cNvGrpSpPr/>
          <p:nvPr/>
        </p:nvGrpSpPr>
        <p:grpSpPr>
          <a:xfrm>
            <a:off x="9581481" y="0"/>
            <a:ext cx="8707120" cy="6059805"/>
            <a:chOff x="9581481" y="0"/>
            <a:chExt cx="8707120" cy="6059805"/>
          </a:xfrm>
        </p:grpSpPr>
        <p:pic>
          <p:nvPicPr>
            <p:cNvPr id="5" name="object 5"/>
            <p:cNvPicPr/>
            <p:nvPr/>
          </p:nvPicPr>
          <p:blipFill>
            <a:blip r:embed="rId2" cstate="print"/>
            <a:stretch>
              <a:fillRect/>
            </a:stretch>
          </p:blipFill>
          <p:spPr>
            <a:xfrm>
              <a:off x="10638039" y="0"/>
              <a:ext cx="7649960" cy="4013811"/>
            </a:xfrm>
            <a:prstGeom prst="rect">
              <a:avLst/>
            </a:prstGeom>
          </p:spPr>
        </p:pic>
        <p:pic>
          <p:nvPicPr>
            <p:cNvPr id="6" name="object 6"/>
            <p:cNvPicPr/>
            <p:nvPr/>
          </p:nvPicPr>
          <p:blipFill>
            <a:blip r:embed="rId3" cstate="print"/>
            <a:stretch>
              <a:fillRect/>
            </a:stretch>
          </p:blipFill>
          <p:spPr>
            <a:xfrm>
              <a:off x="9581481" y="0"/>
              <a:ext cx="1800224" cy="1301245"/>
            </a:xfrm>
            <a:prstGeom prst="rect">
              <a:avLst/>
            </a:prstGeom>
          </p:spPr>
        </p:pic>
        <p:pic>
          <p:nvPicPr>
            <p:cNvPr id="7" name="object 7"/>
            <p:cNvPicPr/>
            <p:nvPr/>
          </p:nvPicPr>
          <p:blipFill>
            <a:blip r:embed="rId4" cstate="print"/>
            <a:stretch>
              <a:fillRect/>
            </a:stretch>
          </p:blipFill>
          <p:spPr>
            <a:xfrm>
              <a:off x="15387239" y="3288119"/>
              <a:ext cx="2900759" cy="2771504"/>
            </a:xfrm>
            <a:prstGeom prst="rect">
              <a:avLst/>
            </a:prstGeom>
          </p:spPr>
        </p:pic>
      </p:grpSp>
      <p:sp>
        <p:nvSpPr>
          <p:cNvPr id="16" name="object 19"/>
          <p:cNvSpPr>
            <a:spLocks noGrp="1"/>
          </p:cNvSpPr>
          <p:nvPr>
            <p:ph type="title"/>
          </p:nvPr>
        </p:nvSpPr>
        <p:spPr>
          <a:xfrm>
            <a:off x="609600" y="149225"/>
            <a:ext cx="11764962" cy="2416175"/>
          </a:xfrm>
        </p:spPr>
        <p:txBody>
          <a:bodyPr vert="horz" wrap="square" lIns="0" tIns="195580" rIns="0" bIns="0" anchor="t">
            <a:spAutoFit/>
          </a:bodyPr>
          <a:lstStyle/>
          <a:p>
            <a:pPr marL="469900" indent="-457200" eaLnBrk="1" hangingPunct="1">
              <a:lnSpc>
                <a:spcPct val="129000"/>
              </a:lnSpc>
              <a:spcBef>
                <a:spcPts val="150"/>
              </a:spcBef>
              <a:buFont typeface="Wingdings" panose="05000000000000000000" pitchFamily="2" charset="2"/>
              <a:buChar char="n"/>
            </a:pPr>
            <a:r>
              <a:rPr lang="en-US" altLang="zh-CN" sz="3200" b="1" dirty="0">
                <a:solidFill>
                  <a:schemeClr val="tx2">
                    <a:lumMod val="60000"/>
                    <a:lumOff val="40000"/>
                  </a:schemeClr>
                </a:solidFill>
                <a:latin typeface="华文中宋" panose="02010600040101010101" pitchFamily="2" charset="-122"/>
                <a:ea typeface="华文中宋" panose="02010600040101010101" pitchFamily="2" charset="-122"/>
                <a:cs typeface="+mj-cs"/>
              </a:rPr>
              <a:t> </a:t>
            </a:r>
            <a:r>
              <a:rPr lang="en-US" altLang="zh-CN" sz="3600" b="1" dirty="0">
                <a:solidFill>
                  <a:schemeClr val="tx2">
                    <a:lumMod val="60000"/>
                    <a:lumOff val="40000"/>
                  </a:schemeClr>
                </a:solidFill>
                <a:latin typeface="华文中宋" panose="02010600040101010101" pitchFamily="2" charset="-122"/>
                <a:ea typeface="华文中宋" panose="02010600040101010101" pitchFamily="2" charset="-122"/>
                <a:cs typeface="+mj-cs"/>
              </a:rPr>
              <a:t>主要参加人员</a:t>
            </a:r>
            <a:r>
              <a:rPr lang="en-US" altLang="zh-CN" sz="3600" dirty="0">
                <a:solidFill>
                  <a:srgbClr val="0429E2"/>
                </a:solidFill>
                <a:latin typeface="华文中宋" panose="02010600040101010101" pitchFamily="2" charset="-122"/>
                <a:ea typeface="华文中宋" panose="02010600040101010101" pitchFamily="2" charset="-122"/>
                <a:cs typeface="+mj-cs"/>
              </a:rPr>
              <a:t/>
            </a:r>
            <a:br>
              <a:rPr lang="en-US" altLang="zh-CN" sz="3600" dirty="0">
                <a:solidFill>
                  <a:srgbClr val="0429E2"/>
                </a:solidFill>
                <a:latin typeface="华文中宋" panose="02010600040101010101" pitchFamily="2" charset="-122"/>
                <a:ea typeface="华文中宋" panose="02010600040101010101" pitchFamily="2" charset="-122"/>
                <a:cs typeface="+mj-cs"/>
              </a:rPr>
            </a:br>
            <a:r>
              <a:rPr lang="en-US" altLang="zh-CN" sz="3600" dirty="0">
                <a:solidFill>
                  <a:srgbClr val="0429E2"/>
                </a:solidFill>
                <a:latin typeface="华文中宋" panose="02010600040101010101" pitchFamily="2" charset="-122"/>
                <a:ea typeface="华文中宋" panose="02010600040101010101" pitchFamily="2" charset="-122"/>
                <a:cs typeface="+mj-cs"/>
              </a:rPr>
              <a:t> </a:t>
            </a:r>
            <a:r>
              <a:rPr lang="en-US" altLang="zh-CN" sz="2800" dirty="0">
                <a:latin typeface="华文中宋" panose="02010600040101010101" pitchFamily="2" charset="-122"/>
                <a:ea typeface="华文中宋" panose="02010600040101010101" pitchFamily="2" charset="-122"/>
                <a:cs typeface="+mj-cs"/>
              </a:rPr>
              <a:t>扼要说明参加本项目开发的主要人员的情况，包括他们的技术水平。</a:t>
            </a:r>
            <a:r>
              <a:rPr lang="en-US" altLang="zh-CN" sz="4000" dirty="0">
                <a:solidFill>
                  <a:srgbClr val="0429E2"/>
                </a:solidFill>
                <a:latin typeface="华文中宋" panose="02010600040101010101" pitchFamily="2" charset="-122"/>
                <a:ea typeface="华文中宋" panose="02010600040101010101" pitchFamily="2" charset="-122"/>
                <a:cs typeface="+mj-cs"/>
              </a:rPr>
              <a:t/>
            </a:r>
            <a:br>
              <a:rPr lang="en-US" altLang="zh-CN" sz="4000" dirty="0">
                <a:solidFill>
                  <a:srgbClr val="0429E2"/>
                </a:solidFill>
                <a:latin typeface="华文中宋" panose="02010600040101010101" pitchFamily="2" charset="-122"/>
                <a:ea typeface="华文中宋" panose="02010600040101010101" pitchFamily="2" charset="-122"/>
                <a:cs typeface="+mj-cs"/>
              </a:rPr>
            </a:br>
            <a:endParaRPr lang="en-US" altLang="zh-CN" sz="4000" dirty="0">
              <a:solidFill>
                <a:srgbClr val="0429E2"/>
              </a:solidFill>
              <a:latin typeface="华文中宋" panose="02010600040101010101" pitchFamily="2" charset="-122"/>
              <a:ea typeface="华文中宋" panose="02010600040101010101" pitchFamily="2" charset="-122"/>
              <a:cs typeface="+mj-cs"/>
            </a:endParaRPr>
          </a:p>
        </p:txBody>
      </p:sp>
      <p:pic>
        <p:nvPicPr>
          <p:cNvPr id="17" name="图片 24"/>
          <p:cNvPicPr>
            <a:picLocks noChangeAspect="1"/>
          </p:cNvPicPr>
          <p:nvPr/>
        </p:nvPicPr>
        <p:blipFill>
          <a:blip r:embed="rId5"/>
          <a:stretch>
            <a:fillRect/>
          </a:stretch>
        </p:blipFill>
        <p:spPr>
          <a:xfrm>
            <a:off x="469900" y="2406650"/>
            <a:ext cx="9004300" cy="6589713"/>
          </a:xfrm>
          <a:prstGeom prst="rect">
            <a:avLst/>
          </a:prstGeom>
          <a:noFill/>
          <a:ln w="9525">
            <a:noFill/>
          </a:ln>
        </p:spPr>
      </p:pic>
      <p:pic>
        <p:nvPicPr>
          <p:cNvPr id="18" name="图片 25"/>
          <p:cNvPicPr>
            <a:picLocks noChangeAspect="1"/>
          </p:cNvPicPr>
          <p:nvPr/>
        </p:nvPicPr>
        <p:blipFill>
          <a:blip r:embed="rId6"/>
          <a:stretch>
            <a:fillRect/>
          </a:stretch>
        </p:blipFill>
        <p:spPr>
          <a:xfrm>
            <a:off x="9693275" y="5462270"/>
            <a:ext cx="8081963" cy="2976563"/>
          </a:xfrm>
          <a:prstGeom prst="rect">
            <a:avLst/>
          </a:prstGeom>
          <a:noFill/>
          <a:ln w="9525">
            <a:noFill/>
          </a:ln>
        </p:spPr>
      </p:pic>
      <p:pic>
        <p:nvPicPr>
          <p:cNvPr id="19" name="图片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57480" y="175772"/>
            <a:ext cx="3119718" cy="170585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4600575"/>
          </a:xfrm>
          <a:custGeom>
            <a:avLst/>
            <a:gdLst/>
            <a:ahLst/>
            <a:cxnLst/>
            <a:rect l="l" t="t" r="r" b="b"/>
            <a:pathLst>
              <a:path w="18288000" h="4600575">
                <a:moveTo>
                  <a:pt x="18287998" y="4600574"/>
                </a:moveTo>
                <a:lnTo>
                  <a:pt x="0" y="4600574"/>
                </a:lnTo>
                <a:lnTo>
                  <a:pt x="0" y="0"/>
                </a:lnTo>
                <a:lnTo>
                  <a:pt x="18287998" y="0"/>
                </a:lnTo>
                <a:lnTo>
                  <a:pt x="18287998" y="4600574"/>
                </a:lnTo>
                <a:close/>
              </a:path>
            </a:pathLst>
          </a:custGeom>
          <a:solidFill>
            <a:srgbClr val="F2F2F2"/>
          </a:solidFill>
        </p:spPr>
        <p:txBody>
          <a:bodyPr wrap="square" lIns="0" tIns="0" rIns="0" bIns="0" rtlCol="0"/>
          <a:lstStyle/>
          <a:p>
            <a:endParaRPr/>
          </a:p>
        </p:txBody>
      </p:sp>
      <p:grpSp>
        <p:nvGrpSpPr>
          <p:cNvPr id="4" name="object 4"/>
          <p:cNvGrpSpPr/>
          <p:nvPr/>
        </p:nvGrpSpPr>
        <p:grpSpPr>
          <a:xfrm>
            <a:off x="9581481" y="0"/>
            <a:ext cx="8707120" cy="6059805"/>
            <a:chOff x="9581481" y="0"/>
            <a:chExt cx="8707120" cy="6059805"/>
          </a:xfrm>
        </p:grpSpPr>
        <p:pic>
          <p:nvPicPr>
            <p:cNvPr id="5" name="object 5"/>
            <p:cNvPicPr/>
            <p:nvPr/>
          </p:nvPicPr>
          <p:blipFill>
            <a:blip r:embed="rId2" cstate="print"/>
            <a:stretch>
              <a:fillRect/>
            </a:stretch>
          </p:blipFill>
          <p:spPr>
            <a:xfrm>
              <a:off x="10638039" y="0"/>
              <a:ext cx="7649960" cy="4013811"/>
            </a:xfrm>
            <a:prstGeom prst="rect">
              <a:avLst/>
            </a:prstGeom>
          </p:spPr>
        </p:pic>
        <p:pic>
          <p:nvPicPr>
            <p:cNvPr id="6" name="object 6"/>
            <p:cNvPicPr/>
            <p:nvPr/>
          </p:nvPicPr>
          <p:blipFill>
            <a:blip r:embed="rId3" cstate="print"/>
            <a:stretch>
              <a:fillRect/>
            </a:stretch>
          </p:blipFill>
          <p:spPr>
            <a:xfrm>
              <a:off x="9581481" y="0"/>
              <a:ext cx="1800224" cy="1301245"/>
            </a:xfrm>
            <a:prstGeom prst="rect">
              <a:avLst/>
            </a:prstGeom>
          </p:spPr>
        </p:pic>
        <p:pic>
          <p:nvPicPr>
            <p:cNvPr id="7" name="object 7"/>
            <p:cNvPicPr/>
            <p:nvPr/>
          </p:nvPicPr>
          <p:blipFill>
            <a:blip r:embed="rId4" cstate="print"/>
            <a:stretch>
              <a:fillRect/>
            </a:stretch>
          </p:blipFill>
          <p:spPr>
            <a:xfrm>
              <a:off x="15387239" y="3288119"/>
              <a:ext cx="2900759" cy="2771504"/>
            </a:xfrm>
            <a:prstGeom prst="rect">
              <a:avLst/>
            </a:prstGeom>
          </p:spPr>
        </p:pic>
      </p:grpSp>
      <p:pic>
        <p:nvPicPr>
          <p:cNvPr id="19" name="图片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57480" y="175772"/>
            <a:ext cx="3119718" cy="1705855"/>
          </a:xfrm>
          <a:prstGeom prst="rect">
            <a:avLst/>
          </a:prstGeom>
        </p:spPr>
      </p:pic>
      <p:pic>
        <p:nvPicPr>
          <p:cNvPr id="22" name="图片 6"/>
          <p:cNvPicPr>
            <a:picLocks noChangeAspect="1"/>
          </p:cNvPicPr>
          <p:nvPr/>
        </p:nvPicPr>
        <p:blipFill>
          <a:blip r:embed="rId6"/>
          <a:stretch>
            <a:fillRect/>
          </a:stretch>
        </p:blipFill>
        <p:spPr>
          <a:xfrm>
            <a:off x="414338" y="1450975"/>
            <a:ext cx="9415462" cy="8447088"/>
          </a:xfrm>
          <a:prstGeom prst="rect">
            <a:avLst/>
          </a:prstGeom>
          <a:noFill/>
          <a:ln w="9525">
            <a:noFill/>
          </a:ln>
        </p:spPr>
      </p:pic>
      <p:sp>
        <p:nvSpPr>
          <p:cNvPr id="25" name="object 19"/>
          <p:cNvSpPr>
            <a:spLocks noGrp="1"/>
          </p:cNvSpPr>
          <p:nvPr>
            <p:ph type="title"/>
          </p:nvPr>
        </p:nvSpPr>
        <p:spPr>
          <a:xfrm>
            <a:off x="609600" y="149225"/>
            <a:ext cx="11764962" cy="1557862"/>
          </a:xfrm>
        </p:spPr>
        <p:txBody>
          <a:bodyPr vert="horz" wrap="square" lIns="0" tIns="195580" rIns="0" bIns="0" anchor="t">
            <a:spAutoFit/>
          </a:bodyPr>
          <a:lstStyle/>
          <a:p>
            <a:pPr marL="584200" indent="-571500">
              <a:lnSpc>
                <a:spcPct val="129000"/>
              </a:lnSpc>
              <a:spcBef>
                <a:spcPts val="150"/>
              </a:spcBef>
              <a:buFont typeface="Wingdings" panose="05000000000000000000" pitchFamily="2" charset="2"/>
              <a:buChar char="n"/>
            </a:pPr>
            <a:r>
              <a:rPr lang="en-US" altLang="zh-CN" sz="3600" b="1" dirty="0">
                <a:solidFill>
                  <a:schemeClr val="tx2">
                    <a:lumMod val="60000"/>
                    <a:lumOff val="40000"/>
                  </a:schemeClr>
                </a:solidFill>
                <a:latin typeface="华文中宋" panose="02010600040101010101" pitchFamily="2" charset="-122"/>
                <a:ea typeface="华文中宋" panose="02010600040101010101" pitchFamily="2" charset="-122"/>
              </a:rPr>
              <a:t> </a:t>
            </a:r>
            <a:r>
              <a:rPr lang="en-US" altLang="zh-CN" sz="3600" b="1" dirty="0" err="1">
                <a:solidFill>
                  <a:schemeClr val="tx2">
                    <a:lumMod val="60000"/>
                    <a:lumOff val="40000"/>
                  </a:schemeClr>
                </a:solidFill>
                <a:latin typeface="华文中宋" panose="02010600040101010101" pitchFamily="2" charset="-122"/>
                <a:ea typeface="华文中宋" panose="02010600040101010101" pitchFamily="2" charset="-122"/>
              </a:rPr>
              <a:t>需移交用户的文件</a:t>
            </a:r>
            <a:r>
              <a:rPr lang="en-US" altLang="zh-CN" sz="3600" b="1" dirty="0">
                <a:solidFill>
                  <a:schemeClr val="tx2">
                    <a:lumMod val="60000"/>
                    <a:lumOff val="40000"/>
                  </a:schemeClr>
                </a:solidFill>
                <a:latin typeface="华文中宋" panose="02010600040101010101" pitchFamily="2" charset="-122"/>
                <a:ea typeface="华文中宋" panose="02010600040101010101" pitchFamily="2" charset="-122"/>
              </a:rPr>
              <a:t/>
            </a:r>
            <a:br>
              <a:rPr lang="en-US" altLang="zh-CN" sz="3600" b="1" dirty="0">
                <a:solidFill>
                  <a:schemeClr val="tx2">
                    <a:lumMod val="60000"/>
                    <a:lumOff val="40000"/>
                  </a:schemeClr>
                </a:solidFill>
                <a:latin typeface="华文中宋" panose="02010600040101010101" pitchFamily="2" charset="-122"/>
                <a:ea typeface="华文中宋" panose="02010600040101010101" pitchFamily="2" charset="-122"/>
              </a:rPr>
            </a:br>
            <a:r>
              <a:rPr lang="en-US" altLang="zh-CN" sz="3600" b="1" dirty="0">
                <a:solidFill>
                  <a:schemeClr val="tx2">
                    <a:lumMod val="60000"/>
                    <a:lumOff val="40000"/>
                  </a:schemeClr>
                </a:solidFill>
                <a:latin typeface="华文中宋" panose="02010600040101010101" pitchFamily="2" charset="-122"/>
                <a:ea typeface="华文中宋" panose="02010600040101010101" pitchFamily="2" charset="-122"/>
              </a:rPr>
              <a:t> </a:t>
            </a:r>
          </a:p>
        </p:txBody>
      </p:sp>
      <p:sp>
        <p:nvSpPr>
          <p:cNvPr id="26" name="object 18"/>
          <p:cNvSpPr txBox="1"/>
          <p:nvPr/>
        </p:nvSpPr>
        <p:spPr>
          <a:xfrm>
            <a:off x="13563600" y="8431213"/>
            <a:ext cx="5702300" cy="1876425"/>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72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2</a:t>
            </a:r>
            <a:r>
              <a:rPr kumimoji="0" lang="zh-CN" sz="72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项目概述</a:t>
            </a:r>
          </a:p>
          <a:p>
            <a:pPr marL="12700" marR="0" defTabSz="914400" fontAlgn="auto">
              <a:spcBef>
                <a:spcPts val="580"/>
              </a:spcBef>
              <a:buClrTx/>
              <a:buSzTx/>
              <a:buFontTx/>
              <a:defRPr/>
            </a:pPr>
            <a:r>
              <a:rPr kumimoji="0" lang="zh-CN" altLang="en-US" sz="32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（仅</a:t>
            </a:r>
            <a:r>
              <a:rPr kumimoji="0" lang="zh-CN" sz="32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节选重点）</a:t>
            </a:r>
          </a:p>
        </p:txBody>
      </p:sp>
    </p:spTree>
    <p:extLst>
      <p:ext uri="{BB962C8B-B14F-4D97-AF65-F5344CB8AC3E}">
        <p14:creationId xmlns:p14="http://schemas.microsoft.com/office/powerpoint/2010/main" val="41714090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4600575"/>
          </a:xfrm>
          <a:custGeom>
            <a:avLst/>
            <a:gdLst/>
            <a:ahLst/>
            <a:cxnLst/>
            <a:rect l="l" t="t" r="r" b="b"/>
            <a:pathLst>
              <a:path w="18288000" h="4600575">
                <a:moveTo>
                  <a:pt x="18287998" y="4600574"/>
                </a:moveTo>
                <a:lnTo>
                  <a:pt x="0" y="4600574"/>
                </a:lnTo>
                <a:lnTo>
                  <a:pt x="0" y="0"/>
                </a:lnTo>
                <a:lnTo>
                  <a:pt x="18287998" y="0"/>
                </a:lnTo>
                <a:lnTo>
                  <a:pt x="18287998" y="4600574"/>
                </a:lnTo>
                <a:close/>
              </a:path>
            </a:pathLst>
          </a:custGeom>
          <a:solidFill>
            <a:srgbClr val="F2F2F2"/>
          </a:solidFill>
        </p:spPr>
        <p:txBody>
          <a:bodyPr wrap="square" lIns="0" tIns="0" rIns="0" bIns="0" rtlCol="0"/>
          <a:lstStyle/>
          <a:p>
            <a:endParaRPr/>
          </a:p>
        </p:txBody>
      </p:sp>
      <p:grpSp>
        <p:nvGrpSpPr>
          <p:cNvPr id="4" name="object 4"/>
          <p:cNvGrpSpPr/>
          <p:nvPr/>
        </p:nvGrpSpPr>
        <p:grpSpPr>
          <a:xfrm>
            <a:off x="9581481" y="0"/>
            <a:ext cx="8707120" cy="6059805"/>
            <a:chOff x="9581481" y="0"/>
            <a:chExt cx="8707120" cy="6059805"/>
          </a:xfrm>
        </p:grpSpPr>
        <p:pic>
          <p:nvPicPr>
            <p:cNvPr id="5" name="object 5"/>
            <p:cNvPicPr/>
            <p:nvPr/>
          </p:nvPicPr>
          <p:blipFill>
            <a:blip r:embed="rId2" cstate="print"/>
            <a:stretch>
              <a:fillRect/>
            </a:stretch>
          </p:blipFill>
          <p:spPr>
            <a:xfrm>
              <a:off x="10638039" y="0"/>
              <a:ext cx="7649960" cy="4013811"/>
            </a:xfrm>
            <a:prstGeom prst="rect">
              <a:avLst/>
            </a:prstGeom>
          </p:spPr>
        </p:pic>
        <p:pic>
          <p:nvPicPr>
            <p:cNvPr id="6" name="object 6"/>
            <p:cNvPicPr/>
            <p:nvPr/>
          </p:nvPicPr>
          <p:blipFill>
            <a:blip r:embed="rId3" cstate="print"/>
            <a:stretch>
              <a:fillRect/>
            </a:stretch>
          </p:blipFill>
          <p:spPr>
            <a:xfrm>
              <a:off x="9581481" y="0"/>
              <a:ext cx="1800224" cy="1301245"/>
            </a:xfrm>
            <a:prstGeom prst="rect">
              <a:avLst/>
            </a:prstGeom>
          </p:spPr>
        </p:pic>
        <p:pic>
          <p:nvPicPr>
            <p:cNvPr id="7" name="object 7"/>
            <p:cNvPicPr/>
            <p:nvPr/>
          </p:nvPicPr>
          <p:blipFill>
            <a:blip r:embed="rId4" cstate="print"/>
            <a:stretch>
              <a:fillRect/>
            </a:stretch>
          </p:blipFill>
          <p:spPr>
            <a:xfrm>
              <a:off x="15387239" y="3288119"/>
              <a:ext cx="2900759" cy="2771504"/>
            </a:xfrm>
            <a:prstGeom prst="rect">
              <a:avLst/>
            </a:prstGeom>
          </p:spPr>
        </p:pic>
      </p:grpSp>
      <p:pic>
        <p:nvPicPr>
          <p:cNvPr id="19" name="图片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57480" y="175772"/>
            <a:ext cx="3119718" cy="1705855"/>
          </a:xfrm>
          <a:prstGeom prst="rect">
            <a:avLst/>
          </a:prstGeom>
        </p:spPr>
      </p:pic>
      <p:sp>
        <p:nvSpPr>
          <p:cNvPr id="25" name="object 19"/>
          <p:cNvSpPr>
            <a:spLocks noGrp="1"/>
          </p:cNvSpPr>
          <p:nvPr>
            <p:ph type="title"/>
          </p:nvPr>
        </p:nvSpPr>
        <p:spPr>
          <a:xfrm>
            <a:off x="609600" y="149225"/>
            <a:ext cx="11764962" cy="1626856"/>
          </a:xfrm>
        </p:spPr>
        <p:txBody>
          <a:bodyPr vert="horz" wrap="square" lIns="0" tIns="195580" rIns="0" bIns="0" anchor="t">
            <a:spAutoFit/>
          </a:bodyPr>
          <a:lstStyle/>
          <a:p>
            <a:pPr marL="584200" indent="-571500">
              <a:lnSpc>
                <a:spcPct val="129000"/>
              </a:lnSpc>
              <a:spcBef>
                <a:spcPts val="150"/>
              </a:spcBef>
              <a:buFont typeface="Wingdings" panose="05000000000000000000" pitchFamily="2" charset="2"/>
              <a:buChar char="n"/>
            </a:pPr>
            <a:r>
              <a:rPr lang="zh-CN" altLang="en-US" sz="3600" b="1" dirty="0" smtClean="0">
                <a:solidFill>
                  <a:schemeClr val="tx2">
                    <a:lumMod val="60000"/>
                    <a:lumOff val="40000"/>
                  </a:schemeClr>
                </a:solidFill>
                <a:latin typeface="华文中宋" panose="02010600040101010101" pitchFamily="2" charset="-122"/>
                <a:ea typeface="华文中宋" panose="02010600040101010101" pitchFamily="2" charset="-122"/>
              </a:rPr>
              <a:t>验收</a:t>
            </a:r>
            <a:r>
              <a:rPr lang="zh-CN" altLang="en-US" sz="3600" b="1" dirty="0">
                <a:solidFill>
                  <a:schemeClr val="tx2">
                    <a:lumMod val="60000"/>
                    <a:lumOff val="40000"/>
                  </a:schemeClr>
                </a:solidFill>
                <a:latin typeface="华文中宋" panose="02010600040101010101" pitchFamily="2" charset="-122"/>
                <a:ea typeface="华文中宋" panose="02010600040101010101" pitchFamily="2" charset="-122"/>
              </a:rPr>
              <a:t>标准</a:t>
            </a:r>
            <a:br>
              <a:rPr lang="zh-CN" altLang="en-US" sz="3600" b="1" dirty="0">
                <a:solidFill>
                  <a:schemeClr val="tx2">
                    <a:lumMod val="60000"/>
                    <a:lumOff val="40000"/>
                  </a:schemeClr>
                </a:solidFill>
                <a:latin typeface="华文中宋" panose="02010600040101010101" pitchFamily="2" charset="-122"/>
                <a:ea typeface="华文中宋" panose="02010600040101010101" pitchFamily="2" charset="-122"/>
              </a:rPr>
            </a:br>
            <a:endParaRPr lang="en-US" altLang="zh-CN" sz="3600" b="1" dirty="0">
              <a:solidFill>
                <a:schemeClr val="tx2">
                  <a:lumMod val="60000"/>
                  <a:lumOff val="40000"/>
                </a:schemeClr>
              </a:solidFill>
              <a:latin typeface="华文中宋" panose="02010600040101010101" pitchFamily="2" charset="-122"/>
              <a:ea typeface="华文中宋" panose="02010600040101010101" pitchFamily="2" charset="-122"/>
            </a:endParaRPr>
          </a:p>
        </p:txBody>
      </p:sp>
      <p:sp>
        <p:nvSpPr>
          <p:cNvPr id="26" name="object 18"/>
          <p:cNvSpPr txBox="1"/>
          <p:nvPr/>
        </p:nvSpPr>
        <p:spPr>
          <a:xfrm>
            <a:off x="13563600" y="8431213"/>
            <a:ext cx="5702300" cy="1876425"/>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72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2</a:t>
            </a:r>
            <a:r>
              <a:rPr kumimoji="0" lang="zh-CN" sz="72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项目概述</a:t>
            </a:r>
          </a:p>
          <a:p>
            <a:pPr marL="12700" marR="0" defTabSz="914400" fontAlgn="auto">
              <a:spcBef>
                <a:spcPts val="580"/>
              </a:spcBef>
              <a:buClrTx/>
              <a:buSzTx/>
              <a:buFontTx/>
              <a:defRPr/>
            </a:pPr>
            <a:r>
              <a:rPr kumimoji="0" lang="zh-CN" altLang="en-US" sz="32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（仅</a:t>
            </a:r>
            <a:r>
              <a:rPr kumimoji="0" lang="zh-CN" sz="32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节选重点）</a:t>
            </a:r>
          </a:p>
        </p:txBody>
      </p:sp>
      <p:sp>
        <p:nvSpPr>
          <p:cNvPr id="12" name="object 19"/>
          <p:cNvSpPr txBox="1">
            <a:spLocks/>
          </p:cNvSpPr>
          <p:nvPr/>
        </p:nvSpPr>
        <p:spPr>
          <a:xfrm>
            <a:off x="609600" y="6052920"/>
            <a:ext cx="11764962" cy="843180"/>
          </a:xfrm>
          <a:prstGeom prst="rect">
            <a:avLst/>
          </a:prstGeom>
        </p:spPr>
        <p:txBody>
          <a:bodyPr vert="horz" wrap="square" lIns="0" tIns="195580" rIns="0" bIns="0" anchor="t">
            <a:spAutoFit/>
          </a:bodyPr>
          <a:lstStyle>
            <a:lvl1pPr>
              <a:defRPr sz="6400" b="0" i="0">
                <a:solidFill>
                  <a:srgbClr val="242423"/>
                </a:solidFill>
                <a:latin typeface="Lucida Sans Unicode"/>
                <a:ea typeface="+mj-ea"/>
                <a:cs typeface="Lucida Sans Unicode"/>
              </a:defRPr>
            </a:lvl1pPr>
          </a:lstStyle>
          <a:p>
            <a:pPr marL="584200" indent="-571500">
              <a:lnSpc>
                <a:spcPct val="129000"/>
              </a:lnSpc>
              <a:spcBef>
                <a:spcPts val="150"/>
              </a:spcBef>
              <a:buFont typeface="Wingdings" panose="05000000000000000000" pitchFamily="2" charset="2"/>
              <a:buChar char="n"/>
            </a:pPr>
            <a:r>
              <a:rPr lang="zh-CN" altLang="en-US" sz="3600" b="1" dirty="0" smtClean="0">
                <a:solidFill>
                  <a:schemeClr val="tx2">
                    <a:lumMod val="60000"/>
                    <a:lumOff val="40000"/>
                  </a:schemeClr>
                </a:solidFill>
                <a:latin typeface="华文中宋" panose="02010600040101010101" pitchFamily="2" charset="-122"/>
                <a:ea typeface="华文中宋" panose="02010600040101010101" pitchFamily="2" charset="-122"/>
              </a:rPr>
              <a:t>拟</a:t>
            </a:r>
            <a:r>
              <a:rPr lang="zh-CN" altLang="en-US" sz="3600" b="1" dirty="0">
                <a:solidFill>
                  <a:schemeClr val="tx2">
                    <a:lumMod val="60000"/>
                    <a:lumOff val="40000"/>
                  </a:schemeClr>
                </a:solidFill>
                <a:latin typeface="华文中宋" panose="02010600040101010101" pitchFamily="2" charset="-122"/>
                <a:ea typeface="华文中宋" panose="02010600040101010101" pitchFamily="2" charset="-122"/>
              </a:rPr>
              <a:t>为客户提供的</a:t>
            </a:r>
            <a:r>
              <a:rPr lang="zh-CN" altLang="en-US" sz="3600" b="1" dirty="0" smtClean="0">
                <a:solidFill>
                  <a:schemeClr val="tx2">
                    <a:lumMod val="60000"/>
                    <a:lumOff val="40000"/>
                  </a:schemeClr>
                </a:solidFill>
                <a:latin typeface="华文中宋" panose="02010600040101010101" pitchFamily="2" charset="-122"/>
                <a:ea typeface="华文中宋" panose="02010600040101010101" pitchFamily="2" charset="-122"/>
              </a:rPr>
              <a:t>服务</a:t>
            </a:r>
            <a:endParaRPr lang="zh-CN" altLang="en-US" sz="3600" b="1" dirty="0">
              <a:solidFill>
                <a:schemeClr val="tx2">
                  <a:lumMod val="60000"/>
                  <a:lumOff val="40000"/>
                </a:schemeClr>
              </a:solidFill>
              <a:latin typeface="华文中宋" panose="02010600040101010101" pitchFamily="2" charset="-122"/>
              <a:ea typeface="华文中宋" panose="02010600040101010101" pitchFamily="2" charset="-122"/>
            </a:endParaRPr>
          </a:p>
        </p:txBody>
      </p:sp>
      <p:pic>
        <p:nvPicPr>
          <p:cNvPr id="13" name="图片 7"/>
          <p:cNvPicPr>
            <a:picLocks noChangeAspect="1"/>
          </p:cNvPicPr>
          <p:nvPr/>
        </p:nvPicPr>
        <p:blipFill>
          <a:blip r:embed="rId6"/>
          <a:stretch>
            <a:fillRect/>
          </a:stretch>
        </p:blipFill>
        <p:spPr>
          <a:xfrm>
            <a:off x="1133475" y="7204075"/>
            <a:ext cx="9309100" cy="3095625"/>
          </a:xfrm>
          <a:prstGeom prst="rect">
            <a:avLst/>
          </a:prstGeom>
          <a:noFill/>
          <a:ln w="9525">
            <a:noFill/>
          </a:ln>
        </p:spPr>
      </p:pic>
      <p:pic>
        <p:nvPicPr>
          <p:cNvPr id="14" name="图片 12"/>
          <p:cNvPicPr>
            <a:picLocks noChangeAspect="1"/>
          </p:cNvPicPr>
          <p:nvPr/>
        </p:nvPicPr>
        <p:blipFill>
          <a:blip r:embed="rId7"/>
          <a:stretch>
            <a:fillRect/>
          </a:stretch>
        </p:blipFill>
        <p:spPr>
          <a:xfrm>
            <a:off x="3622675" y="149225"/>
            <a:ext cx="6819900" cy="6005513"/>
          </a:xfrm>
          <a:prstGeom prst="rect">
            <a:avLst/>
          </a:prstGeom>
          <a:noFill/>
          <a:ln w="9525">
            <a:noFill/>
          </a:ln>
        </p:spPr>
      </p:pic>
    </p:spTree>
    <p:extLst>
      <p:ext uri="{BB962C8B-B14F-4D97-AF65-F5344CB8AC3E}">
        <p14:creationId xmlns:p14="http://schemas.microsoft.com/office/powerpoint/2010/main" val="18388170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851454" y="7841682"/>
            <a:ext cx="3267074" cy="2445317"/>
          </a:xfrm>
          <a:prstGeom prst="rect">
            <a:avLst/>
          </a:prstGeom>
        </p:spPr>
      </p:pic>
      <p:pic>
        <p:nvPicPr>
          <p:cNvPr id="3" name="object 3"/>
          <p:cNvPicPr/>
          <p:nvPr/>
        </p:nvPicPr>
        <p:blipFill>
          <a:blip r:embed="rId3" cstate="print"/>
          <a:stretch>
            <a:fillRect/>
          </a:stretch>
        </p:blipFill>
        <p:spPr>
          <a:xfrm>
            <a:off x="6211736" y="7515948"/>
            <a:ext cx="2696078" cy="2490620"/>
          </a:xfrm>
          <a:prstGeom prst="rect">
            <a:avLst/>
          </a:prstGeom>
        </p:spPr>
      </p:pic>
      <p:sp>
        <p:nvSpPr>
          <p:cNvPr id="7" name="object 7"/>
          <p:cNvSpPr txBox="1">
            <a:spLocks noGrp="1"/>
          </p:cNvSpPr>
          <p:nvPr>
            <p:ph type="title"/>
          </p:nvPr>
        </p:nvSpPr>
        <p:spPr>
          <a:xfrm>
            <a:off x="1016000" y="3935230"/>
            <a:ext cx="4267200" cy="2293620"/>
          </a:xfrm>
          <a:prstGeom prst="rect">
            <a:avLst/>
          </a:prstGeom>
        </p:spPr>
        <p:txBody>
          <a:bodyPr vert="horz" wrap="square" lIns="0" tIns="34290" rIns="0" bIns="0" rtlCol="0">
            <a:spAutoFit/>
          </a:bodyPr>
          <a:lstStyle/>
          <a:p>
            <a:pPr marL="12700" marR="5080">
              <a:lnSpc>
                <a:spcPts val="5930"/>
              </a:lnSpc>
              <a:spcBef>
                <a:spcPts val="270"/>
              </a:spcBef>
            </a:pPr>
            <a:r>
              <a:rPr sz="5000" spc="-204" dirty="0"/>
              <a:t>ADVANCED </a:t>
            </a:r>
            <a:r>
              <a:rPr sz="5000" spc="-200" dirty="0"/>
              <a:t> </a:t>
            </a:r>
            <a:r>
              <a:rPr sz="5000" spc="-105" dirty="0"/>
              <a:t>ARTIFICIAL </a:t>
            </a:r>
            <a:r>
              <a:rPr sz="5000" spc="-100" dirty="0"/>
              <a:t> </a:t>
            </a:r>
            <a:r>
              <a:rPr sz="5000" spc="-85" dirty="0"/>
              <a:t>I</a:t>
            </a:r>
            <a:r>
              <a:rPr sz="5000" spc="-135" dirty="0"/>
              <a:t>N</a:t>
            </a:r>
            <a:r>
              <a:rPr sz="5000" spc="-185" dirty="0"/>
              <a:t>T</a:t>
            </a:r>
            <a:r>
              <a:rPr sz="5000" spc="125" dirty="0"/>
              <a:t>E</a:t>
            </a:r>
            <a:r>
              <a:rPr sz="5000" spc="20" dirty="0"/>
              <a:t>LL</a:t>
            </a:r>
            <a:r>
              <a:rPr sz="5000" spc="-85" dirty="0"/>
              <a:t>I</a:t>
            </a:r>
            <a:r>
              <a:rPr sz="5000" spc="-215" dirty="0"/>
              <a:t>G</a:t>
            </a:r>
            <a:r>
              <a:rPr sz="5000" spc="125" dirty="0"/>
              <a:t>E</a:t>
            </a:r>
            <a:r>
              <a:rPr sz="5000" spc="-135" dirty="0"/>
              <a:t>N</a:t>
            </a:r>
            <a:r>
              <a:rPr sz="5000" spc="-215" dirty="0"/>
              <a:t>C</a:t>
            </a:r>
            <a:r>
              <a:rPr sz="5000" spc="130" dirty="0"/>
              <a:t>E</a:t>
            </a:r>
            <a:endParaRPr sz="5000"/>
          </a:p>
        </p:txBody>
      </p:sp>
      <p:sp>
        <p:nvSpPr>
          <p:cNvPr id="8" name="object 8"/>
          <p:cNvSpPr txBox="1"/>
          <p:nvPr/>
        </p:nvSpPr>
        <p:spPr>
          <a:xfrm>
            <a:off x="8013852" y="4000120"/>
            <a:ext cx="3495040" cy="2212975"/>
          </a:xfrm>
          <a:prstGeom prst="rect">
            <a:avLst/>
          </a:prstGeom>
        </p:spPr>
        <p:txBody>
          <a:bodyPr vert="horz" wrap="square" lIns="0" tIns="12700" rIns="0" bIns="0" rtlCol="0">
            <a:spAutoFit/>
          </a:bodyPr>
          <a:lstStyle/>
          <a:p>
            <a:pPr marL="12700" marR="5080">
              <a:lnSpc>
                <a:spcPct val="113900"/>
              </a:lnSpc>
              <a:spcBef>
                <a:spcPts val="100"/>
              </a:spcBef>
            </a:pPr>
            <a:r>
              <a:rPr sz="1800" spc="120" dirty="0">
                <a:solidFill>
                  <a:srgbClr val="242423"/>
                </a:solidFill>
                <a:latin typeface="Lucida Sans Unicode"/>
                <a:cs typeface="Lucida Sans Unicode"/>
              </a:rPr>
              <a:t>P</a:t>
            </a:r>
            <a:r>
              <a:rPr sz="1800" spc="-150" dirty="0">
                <a:solidFill>
                  <a:srgbClr val="242423"/>
                </a:solidFill>
                <a:latin typeface="Lucida Sans Unicode"/>
                <a:cs typeface="Lucida Sans Unicode"/>
              </a:rPr>
              <a:t>r</a:t>
            </a:r>
            <a:r>
              <a:rPr sz="1800" spc="-70" dirty="0">
                <a:solidFill>
                  <a:srgbClr val="242423"/>
                </a:solidFill>
                <a:latin typeface="Lucida Sans Unicode"/>
                <a:cs typeface="Lucida Sans Unicode"/>
              </a:rPr>
              <a:t>e</a:t>
            </a:r>
            <a:r>
              <a:rPr sz="1800" spc="-10" dirty="0">
                <a:solidFill>
                  <a:srgbClr val="242423"/>
                </a:solidFill>
                <a:latin typeface="Lucida Sans Unicode"/>
                <a:cs typeface="Lucida Sans Unicode"/>
              </a:rPr>
              <a:t>s</a:t>
            </a:r>
            <a:r>
              <a:rPr sz="1800" spc="-70" dirty="0">
                <a:solidFill>
                  <a:srgbClr val="242423"/>
                </a:solidFill>
                <a:latin typeface="Lucida Sans Unicode"/>
                <a:cs typeface="Lucida Sans Unicode"/>
              </a:rPr>
              <a:t>e</a:t>
            </a:r>
            <a:r>
              <a:rPr sz="1800" spc="-145" dirty="0">
                <a:solidFill>
                  <a:srgbClr val="242423"/>
                </a:solidFill>
                <a:latin typeface="Lucida Sans Unicode"/>
                <a:cs typeface="Lucida Sans Unicode"/>
              </a:rPr>
              <a:t>n</a:t>
            </a:r>
            <a:r>
              <a:rPr sz="1800" spc="-105" dirty="0">
                <a:solidFill>
                  <a:srgbClr val="242423"/>
                </a:solidFill>
                <a:latin typeface="Lucida Sans Unicode"/>
                <a:cs typeface="Lucida Sans Unicode"/>
              </a:rPr>
              <a:t>t</a:t>
            </a:r>
            <a:r>
              <a:rPr sz="1800" spc="-35" dirty="0">
                <a:solidFill>
                  <a:srgbClr val="242423"/>
                </a:solidFill>
                <a:latin typeface="Lucida Sans Unicode"/>
                <a:cs typeface="Lucida Sans Unicode"/>
              </a:rPr>
              <a:t>a</a:t>
            </a:r>
            <a:r>
              <a:rPr sz="1800" spc="-105" dirty="0">
                <a:solidFill>
                  <a:srgbClr val="242423"/>
                </a:solidFill>
                <a:latin typeface="Lucida Sans Unicode"/>
                <a:cs typeface="Lucida Sans Unicode"/>
              </a:rPr>
              <a:t>ti</a:t>
            </a:r>
            <a:r>
              <a:rPr sz="1800" spc="-100" dirty="0">
                <a:solidFill>
                  <a:srgbClr val="242423"/>
                </a:solidFill>
                <a:latin typeface="Lucida Sans Unicode"/>
                <a:cs typeface="Lucida Sans Unicode"/>
              </a:rPr>
              <a:t>o</a:t>
            </a:r>
            <a:r>
              <a:rPr sz="1800" spc="-145" dirty="0">
                <a:solidFill>
                  <a:srgbClr val="242423"/>
                </a:solidFill>
                <a:latin typeface="Lucida Sans Unicode"/>
                <a:cs typeface="Lucida Sans Unicode"/>
              </a:rPr>
              <a:t>n</a:t>
            </a:r>
            <a:r>
              <a:rPr sz="1800" spc="10" dirty="0">
                <a:solidFill>
                  <a:srgbClr val="242423"/>
                </a:solidFill>
                <a:latin typeface="Lucida Sans Unicode"/>
                <a:cs typeface="Lucida Sans Unicode"/>
              </a:rPr>
              <a:t>s</a:t>
            </a:r>
            <a:r>
              <a:rPr sz="1800" spc="-160" dirty="0">
                <a:solidFill>
                  <a:srgbClr val="242423"/>
                </a:solidFill>
                <a:latin typeface="Lucida Sans Unicode"/>
                <a:cs typeface="Lucida Sans Unicode"/>
              </a:rPr>
              <a:t> </a:t>
            </a:r>
            <a:r>
              <a:rPr sz="1800" spc="-35" dirty="0">
                <a:solidFill>
                  <a:srgbClr val="242423"/>
                </a:solidFill>
                <a:latin typeface="Lucida Sans Unicode"/>
                <a:cs typeface="Lucida Sans Unicode"/>
              </a:rPr>
              <a:t>a</a:t>
            </a:r>
            <a:r>
              <a:rPr sz="1800" spc="-150" dirty="0">
                <a:solidFill>
                  <a:srgbClr val="242423"/>
                </a:solidFill>
                <a:latin typeface="Lucida Sans Unicode"/>
                <a:cs typeface="Lucida Sans Unicode"/>
              </a:rPr>
              <a:t>r</a:t>
            </a:r>
            <a:r>
              <a:rPr sz="1800" spc="-50" dirty="0">
                <a:solidFill>
                  <a:srgbClr val="242423"/>
                </a:solidFill>
                <a:latin typeface="Lucida Sans Unicode"/>
                <a:cs typeface="Lucida Sans Unicode"/>
              </a:rPr>
              <a:t>e</a:t>
            </a:r>
            <a:r>
              <a:rPr sz="1800" spc="-160" dirty="0">
                <a:solidFill>
                  <a:srgbClr val="242423"/>
                </a:solidFill>
                <a:latin typeface="Lucida Sans Unicode"/>
                <a:cs typeface="Lucida Sans Unicode"/>
              </a:rPr>
              <a:t> </a:t>
            </a:r>
            <a:r>
              <a:rPr sz="1800" spc="-105" dirty="0">
                <a:solidFill>
                  <a:srgbClr val="242423"/>
                </a:solidFill>
                <a:latin typeface="Lucida Sans Unicode"/>
                <a:cs typeface="Lucida Sans Unicode"/>
              </a:rPr>
              <a:t>t</a:t>
            </a:r>
            <a:r>
              <a:rPr sz="1800" spc="-100" dirty="0">
                <a:solidFill>
                  <a:srgbClr val="242423"/>
                </a:solidFill>
                <a:latin typeface="Lucida Sans Unicode"/>
                <a:cs typeface="Lucida Sans Unicode"/>
              </a:rPr>
              <a:t>oo</a:t>
            </a:r>
            <a:r>
              <a:rPr sz="1800" spc="-105" dirty="0">
                <a:solidFill>
                  <a:srgbClr val="242423"/>
                </a:solidFill>
                <a:latin typeface="Lucida Sans Unicode"/>
                <a:cs typeface="Lucida Sans Unicode"/>
              </a:rPr>
              <a:t>l</a:t>
            </a:r>
            <a:r>
              <a:rPr sz="1800" spc="10" dirty="0">
                <a:solidFill>
                  <a:srgbClr val="242423"/>
                </a:solidFill>
                <a:latin typeface="Lucida Sans Unicode"/>
                <a:cs typeface="Lucida Sans Unicode"/>
              </a:rPr>
              <a:t>s</a:t>
            </a:r>
            <a:r>
              <a:rPr sz="1800" spc="-160" dirty="0">
                <a:solidFill>
                  <a:srgbClr val="242423"/>
                </a:solidFill>
                <a:latin typeface="Lucida Sans Unicode"/>
                <a:cs typeface="Lucida Sans Unicode"/>
              </a:rPr>
              <a:t> </a:t>
            </a:r>
            <a:r>
              <a:rPr sz="1800" spc="-105" dirty="0">
                <a:solidFill>
                  <a:srgbClr val="242423"/>
                </a:solidFill>
                <a:latin typeface="Lucida Sans Unicode"/>
                <a:cs typeface="Lucida Sans Unicode"/>
              </a:rPr>
              <a:t>t</a:t>
            </a:r>
            <a:r>
              <a:rPr sz="1800" spc="-150" dirty="0">
                <a:solidFill>
                  <a:srgbClr val="242423"/>
                </a:solidFill>
                <a:latin typeface="Lucida Sans Unicode"/>
                <a:cs typeface="Lucida Sans Unicode"/>
              </a:rPr>
              <a:t>h</a:t>
            </a:r>
            <a:r>
              <a:rPr sz="1800" spc="-35" dirty="0">
                <a:solidFill>
                  <a:srgbClr val="242423"/>
                </a:solidFill>
                <a:latin typeface="Lucida Sans Unicode"/>
                <a:cs typeface="Lucida Sans Unicode"/>
              </a:rPr>
              <a:t>a</a:t>
            </a:r>
            <a:r>
              <a:rPr sz="1800" spc="-85" dirty="0">
                <a:solidFill>
                  <a:srgbClr val="242423"/>
                </a:solidFill>
                <a:latin typeface="Lucida Sans Unicode"/>
                <a:cs typeface="Lucida Sans Unicode"/>
              </a:rPr>
              <a:t>t</a:t>
            </a:r>
            <a:r>
              <a:rPr sz="1800" spc="-160" dirty="0">
                <a:solidFill>
                  <a:srgbClr val="242423"/>
                </a:solidFill>
                <a:latin typeface="Lucida Sans Unicode"/>
                <a:cs typeface="Lucida Sans Unicode"/>
              </a:rPr>
              <a:t> </a:t>
            </a:r>
            <a:r>
              <a:rPr sz="1800" dirty="0">
                <a:solidFill>
                  <a:srgbClr val="242423"/>
                </a:solidFill>
                <a:latin typeface="Lucida Sans Unicode"/>
                <a:cs typeface="Lucida Sans Unicode"/>
              </a:rPr>
              <a:t>c</a:t>
            </a:r>
            <a:r>
              <a:rPr sz="1800" spc="-35" dirty="0">
                <a:solidFill>
                  <a:srgbClr val="242423"/>
                </a:solidFill>
                <a:latin typeface="Lucida Sans Unicode"/>
                <a:cs typeface="Lucida Sans Unicode"/>
              </a:rPr>
              <a:t>a</a:t>
            </a:r>
            <a:r>
              <a:rPr sz="1800" spc="-125" dirty="0">
                <a:solidFill>
                  <a:srgbClr val="242423"/>
                </a:solidFill>
                <a:latin typeface="Lucida Sans Unicode"/>
                <a:cs typeface="Lucida Sans Unicode"/>
              </a:rPr>
              <a:t>n</a:t>
            </a:r>
            <a:r>
              <a:rPr sz="1800" spc="-160" dirty="0">
                <a:solidFill>
                  <a:srgbClr val="242423"/>
                </a:solidFill>
                <a:latin typeface="Lucida Sans Unicode"/>
                <a:cs typeface="Lucida Sans Unicode"/>
              </a:rPr>
              <a:t> </a:t>
            </a:r>
            <a:r>
              <a:rPr sz="1800" spc="-145" dirty="0">
                <a:solidFill>
                  <a:srgbClr val="242423"/>
                </a:solidFill>
                <a:latin typeface="Lucida Sans Unicode"/>
                <a:cs typeface="Lucida Sans Unicode"/>
              </a:rPr>
              <a:t>b</a:t>
            </a:r>
            <a:r>
              <a:rPr sz="1800" spc="-35" dirty="0">
                <a:solidFill>
                  <a:srgbClr val="242423"/>
                </a:solidFill>
                <a:latin typeface="Lucida Sans Unicode"/>
                <a:cs typeface="Lucida Sans Unicode"/>
              </a:rPr>
              <a:t>e  </a:t>
            </a:r>
            <a:r>
              <a:rPr sz="1800" spc="-145" dirty="0">
                <a:solidFill>
                  <a:srgbClr val="242423"/>
                </a:solidFill>
                <a:latin typeface="Lucida Sans Unicode"/>
                <a:cs typeface="Lucida Sans Unicode"/>
              </a:rPr>
              <a:t>u</a:t>
            </a:r>
            <a:r>
              <a:rPr sz="1800" spc="-10" dirty="0">
                <a:solidFill>
                  <a:srgbClr val="242423"/>
                </a:solidFill>
                <a:latin typeface="Lucida Sans Unicode"/>
                <a:cs typeface="Lucida Sans Unicode"/>
              </a:rPr>
              <a:t>s</a:t>
            </a:r>
            <a:r>
              <a:rPr sz="1800" spc="-70" dirty="0">
                <a:solidFill>
                  <a:srgbClr val="242423"/>
                </a:solidFill>
                <a:latin typeface="Lucida Sans Unicode"/>
                <a:cs typeface="Lucida Sans Unicode"/>
              </a:rPr>
              <a:t>e</a:t>
            </a:r>
            <a:r>
              <a:rPr sz="1800" spc="-120" dirty="0">
                <a:solidFill>
                  <a:srgbClr val="242423"/>
                </a:solidFill>
                <a:latin typeface="Lucida Sans Unicode"/>
                <a:cs typeface="Lucida Sans Unicode"/>
              </a:rPr>
              <a:t>d</a:t>
            </a:r>
            <a:r>
              <a:rPr sz="1800" spc="-160" dirty="0">
                <a:solidFill>
                  <a:srgbClr val="242423"/>
                </a:solidFill>
                <a:latin typeface="Lucida Sans Unicode"/>
                <a:cs typeface="Lucida Sans Unicode"/>
              </a:rPr>
              <a:t> </a:t>
            </a:r>
            <a:r>
              <a:rPr sz="1800" spc="-35" dirty="0">
                <a:solidFill>
                  <a:srgbClr val="242423"/>
                </a:solidFill>
                <a:latin typeface="Lucida Sans Unicode"/>
                <a:cs typeface="Lucida Sans Unicode"/>
              </a:rPr>
              <a:t>a</a:t>
            </a:r>
            <a:r>
              <a:rPr sz="1800" spc="10" dirty="0">
                <a:solidFill>
                  <a:srgbClr val="242423"/>
                </a:solidFill>
                <a:latin typeface="Lucida Sans Unicode"/>
                <a:cs typeface="Lucida Sans Unicode"/>
              </a:rPr>
              <a:t>s</a:t>
            </a:r>
            <a:r>
              <a:rPr sz="1800" spc="-160" dirty="0">
                <a:solidFill>
                  <a:srgbClr val="242423"/>
                </a:solidFill>
                <a:latin typeface="Lucida Sans Unicode"/>
                <a:cs typeface="Lucida Sans Unicode"/>
              </a:rPr>
              <a:t> </a:t>
            </a:r>
            <a:r>
              <a:rPr sz="1800" spc="-105" dirty="0">
                <a:solidFill>
                  <a:srgbClr val="242423"/>
                </a:solidFill>
                <a:latin typeface="Lucida Sans Unicode"/>
                <a:cs typeface="Lucida Sans Unicode"/>
              </a:rPr>
              <a:t>l</a:t>
            </a:r>
            <a:r>
              <a:rPr sz="1800" spc="-70" dirty="0">
                <a:solidFill>
                  <a:srgbClr val="242423"/>
                </a:solidFill>
                <a:latin typeface="Lucida Sans Unicode"/>
                <a:cs typeface="Lucida Sans Unicode"/>
              </a:rPr>
              <a:t>e</a:t>
            </a:r>
            <a:r>
              <a:rPr sz="1800" dirty="0">
                <a:solidFill>
                  <a:srgbClr val="242423"/>
                </a:solidFill>
                <a:latin typeface="Lucida Sans Unicode"/>
                <a:cs typeface="Lucida Sans Unicode"/>
              </a:rPr>
              <a:t>c</a:t>
            </a:r>
            <a:r>
              <a:rPr sz="1800" spc="-105" dirty="0">
                <a:solidFill>
                  <a:srgbClr val="242423"/>
                </a:solidFill>
                <a:latin typeface="Lucida Sans Unicode"/>
                <a:cs typeface="Lucida Sans Unicode"/>
              </a:rPr>
              <a:t>t</a:t>
            </a:r>
            <a:r>
              <a:rPr sz="1800" spc="-145" dirty="0">
                <a:solidFill>
                  <a:srgbClr val="242423"/>
                </a:solidFill>
                <a:latin typeface="Lucida Sans Unicode"/>
                <a:cs typeface="Lucida Sans Unicode"/>
              </a:rPr>
              <a:t>u</a:t>
            </a:r>
            <a:r>
              <a:rPr sz="1800" spc="-150" dirty="0">
                <a:solidFill>
                  <a:srgbClr val="242423"/>
                </a:solidFill>
                <a:latin typeface="Lucida Sans Unicode"/>
                <a:cs typeface="Lucida Sans Unicode"/>
              </a:rPr>
              <a:t>r</a:t>
            </a:r>
            <a:r>
              <a:rPr sz="1800" spc="-70" dirty="0">
                <a:solidFill>
                  <a:srgbClr val="242423"/>
                </a:solidFill>
                <a:latin typeface="Lucida Sans Unicode"/>
                <a:cs typeface="Lucida Sans Unicode"/>
              </a:rPr>
              <a:t>e</a:t>
            </a:r>
            <a:r>
              <a:rPr sz="1800" spc="-10" dirty="0">
                <a:solidFill>
                  <a:srgbClr val="242423"/>
                </a:solidFill>
                <a:latin typeface="Lucida Sans Unicode"/>
                <a:cs typeface="Lucida Sans Unicode"/>
              </a:rPr>
              <a:t>s</a:t>
            </a:r>
            <a:r>
              <a:rPr sz="1800" spc="-220" dirty="0">
                <a:solidFill>
                  <a:srgbClr val="242423"/>
                </a:solidFill>
                <a:latin typeface="Lucida Sans Unicode"/>
                <a:cs typeface="Lucida Sans Unicode"/>
              </a:rPr>
              <a:t>,</a:t>
            </a:r>
            <a:r>
              <a:rPr sz="1800" spc="-160" dirty="0">
                <a:solidFill>
                  <a:srgbClr val="242423"/>
                </a:solidFill>
                <a:latin typeface="Lucida Sans Unicode"/>
                <a:cs typeface="Lucida Sans Unicode"/>
              </a:rPr>
              <a:t> </a:t>
            </a:r>
            <a:r>
              <a:rPr sz="1800" spc="-10" dirty="0">
                <a:solidFill>
                  <a:srgbClr val="242423"/>
                </a:solidFill>
                <a:latin typeface="Lucida Sans Unicode"/>
                <a:cs typeface="Lucida Sans Unicode"/>
              </a:rPr>
              <a:t>s</a:t>
            </a:r>
            <a:r>
              <a:rPr sz="1800" spc="-145" dirty="0">
                <a:solidFill>
                  <a:srgbClr val="242423"/>
                </a:solidFill>
                <a:latin typeface="Lucida Sans Unicode"/>
                <a:cs typeface="Lucida Sans Unicode"/>
              </a:rPr>
              <a:t>p</a:t>
            </a:r>
            <a:r>
              <a:rPr sz="1800" spc="-70" dirty="0">
                <a:solidFill>
                  <a:srgbClr val="242423"/>
                </a:solidFill>
                <a:latin typeface="Lucida Sans Unicode"/>
                <a:cs typeface="Lucida Sans Unicode"/>
              </a:rPr>
              <a:t>ee</a:t>
            </a:r>
            <a:r>
              <a:rPr sz="1800" dirty="0">
                <a:solidFill>
                  <a:srgbClr val="242423"/>
                </a:solidFill>
                <a:latin typeface="Lucida Sans Unicode"/>
                <a:cs typeface="Lucida Sans Unicode"/>
              </a:rPr>
              <a:t>c</a:t>
            </a:r>
            <a:r>
              <a:rPr sz="1800" spc="-150" dirty="0">
                <a:solidFill>
                  <a:srgbClr val="242423"/>
                </a:solidFill>
                <a:latin typeface="Lucida Sans Unicode"/>
                <a:cs typeface="Lucida Sans Unicode"/>
              </a:rPr>
              <a:t>h</a:t>
            </a:r>
            <a:r>
              <a:rPr sz="1800" spc="-70" dirty="0">
                <a:solidFill>
                  <a:srgbClr val="242423"/>
                </a:solidFill>
                <a:latin typeface="Lucida Sans Unicode"/>
                <a:cs typeface="Lucida Sans Unicode"/>
              </a:rPr>
              <a:t>e</a:t>
            </a:r>
            <a:r>
              <a:rPr sz="1800" spc="-10" dirty="0">
                <a:solidFill>
                  <a:srgbClr val="242423"/>
                </a:solidFill>
                <a:latin typeface="Lucida Sans Unicode"/>
                <a:cs typeface="Lucida Sans Unicode"/>
              </a:rPr>
              <a:t>s</a:t>
            </a:r>
            <a:r>
              <a:rPr sz="1800" spc="-220" dirty="0">
                <a:solidFill>
                  <a:srgbClr val="242423"/>
                </a:solidFill>
                <a:latin typeface="Lucida Sans Unicode"/>
                <a:cs typeface="Lucida Sans Unicode"/>
              </a:rPr>
              <a:t>,  </a:t>
            </a:r>
            <a:r>
              <a:rPr sz="1800" spc="-150" dirty="0">
                <a:solidFill>
                  <a:srgbClr val="242423"/>
                </a:solidFill>
                <a:latin typeface="Lucida Sans Unicode"/>
                <a:cs typeface="Lucida Sans Unicode"/>
              </a:rPr>
              <a:t>r</a:t>
            </a:r>
            <a:r>
              <a:rPr sz="1800" spc="-70" dirty="0">
                <a:solidFill>
                  <a:srgbClr val="242423"/>
                </a:solidFill>
                <a:latin typeface="Lucida Sans Unicode"/>
                <a:cs typeface="Lucida Sans Unicode"/>
              </a:rPr>
              <a:t>e</a:t>
            </a:r>
            <a:r>
              <a:rPr sz="1800" spc="-145" dirty="0">
                <a:solidFill>
                  <a:srgbClr val="242423"/>
                </a:solidFill>
                <a:latin typeface="Lucida Sans Unicode"/>
                <a:cs typeface="Lucida Sans Unicode"/>
              </a:rPr>
              <a:t>p</a:t>
            </a:r>
            <a:r>
              <a:rPr sz="1800" spc="-100" dirty="0">
                <a:solidFill>
                  <a:srgbClr val="242423"/>
                </a:solidFill>
                <a:latin typeface="Lucida Sans Unicode"/>
                <a:cs typeface="Lucida Sans Unicode"/>
              </a:rPr>
              <a:t>o</a:t>
            </a:r>
            <a:r>
              <a:rPr sz="1800" spc="-150" dirty="0">
                <a:solidFill>
                  <a:srgbClr val="242423"/>
                </a:solidFill>
                <a:latin typeface="Lucida Sans Unicode"/>
                <a:cs typeface="Lucida Sans Unicode"/>
              </a:rPr>
              <a:t>r</a:t>
            </a:r>
            <a:r>
              <a:rPr sz="1800" spc="-105" dirty="0">
                <a:solidFill>
                  <a:srgbClr val="242423"/>
                </a:solidFill>
                <a:latin typeface="Lucida Sans Unicode"/>
                <a:cs typeface="Lucida Sans Unicode"/>
              </a:rPr>
              <a:t>t</a:t>
            </a:r>
            <a:r>
              <a:rPr sz="1800" spc="-10" dirty="0">
                <a:solidFill>
                  <a:srgbClr val="242423"/>
                </a:solidFill>
                <a:latin typeface="Lucida Sans Unicode"/>
                <a:cs typeface="Lucida Sans Unicode"/>
              </a:rPr>
              <a:t>s</a:t>
            </a:r>
            <a:r>
              <a:rPr sz="1800" spc="-220" dirty="0">
                <a:solidFill>
                  <a:srgbClr val="242423"/>
                </a:solidFill>
                <a:latin typeface="Lucida Sans Unicode"/>
                <a:cs typeface="Lucida Sans Unicode"/>
              </a:rPr>
              <a:t>,</a:t>
            </a:r>
            <a:r>
              <a:rPr sz="1800" spc="-160" dirty="0">
                <a:solidFill>
                  <a:srgbClr val="242423"/>
                </a:solidFill>
                <a:latin typeface="Lucida Sans Unicode"/>
                <a:cs typeface="Lucida Sans Unicode"/>
              </a:rPr>
              <a:t> </a:t>
            </a:r>
            <a:r>
              <a:rPr sz="1800" spc="-35" dirty="0">
                <a:solidFill>
                  <a:srgbClr val="242423"/>
                </a:solidFill>
                <a:latin typeface="Lucida Sans Unicode"/>
                <a:cs typeface="Lucida Sans Unicode"/>
              </a:rPr>
              <a:t>a</a:t>
            </a:r>
            <a:r>
              <a:rPr sz="1800" spc="-145" dirty="0">
                <a:solidFill>
                  <a:srgbClr val="242423"/>
                </a:solidFill>
                <a:latin typeface="Lucida Sans Unicode"/>
                <a:cs typeface="Lucida Sans Unicode"/>
              </a:rPr>
              <a:t>n</a:t>
            </a:r>
            <a:r>
              <a:rPr sz="1800" spc="-120" dirty="0">
                <a:solidFill>
                  <a:srgbClr val="242423"/>
                </a:solidFill>
                <a:latin typeface="Lucida Sans Unicode"/>
                <a:cs typeface="Lucida Sans Unicode"/>
              </a:rPr>
              <a:t>d</a:t>
            </a:r>
            <a:r>
              <a:rPr sz="1800" spc="-160" dirty="0">
                <a:solidFill>
                  <a:srgbClr val="242423"/>
                </a:solidFill>
                <a:latin typeface="Lucida Sans Unicode"/>
                <a:cs typeface="Lucida Sans Unicode"/>
              </a:rPr>
              <a:t> </a:t>
            </a:r>
            <a:r>
              <a:rPr sz="1800" spc="-125" dirty="0">
                <a:solidFill>
                  <a:srgbClr val="242423"/>
                </a:solidFill>
                <a:latin typeface="Lucida Sans Unicode"/>
                <a:cs typeface="Lucida Sans Unicode"/>
              </a:rPr>
              <a:t>m</a:t>
            </a:r>
            <a:r>
              <a:rPr sz="1800" spc="-100" dirty="0">
                <a:solidFill>
                  <a:srgbClr val="242423"/>
                </a:solidFill>
                <a:latin typeface="Lucida Sans Unicode"/>
                <a:cs typeface="Lucida Sans Unicode"/>
              </a:rPr>
              <a:t>o</a:t>
            </a:r>
            <a:r>
              <a:rPr sz="1800" spc="-150" dirty="0">
                <a:solidFill>
                  <a:srgbClr val="242423"/>
                </a:solidFill>
                <a:latin typeface="Lucida Sans Unicode"/>
                <a:cs typeface="Lucida Sans Unicode"/>
              </a:rPr>
              <a:t>r</a:t>
            </a:r>
            <a:r>
              <a:rPr sz="1800" spc="-70" dirty="0">
                <a:solidFill>
                  <a:srgbClr val="242423"/>
                </a:solidFill>
                <a:latin typeface="Lucida Sans Unicode"/>
                <a:cs typeface="Lucida Sans Unicode"/>
              </a:rPr>
              <a:t>e</a:t>
            </a:r>
            <a:r>
              <a:rPr sz="1800" spc="-95" dirty="0">
                <a:solidFill>
                  <a:srgbClr val="242423"/>
                </a:solidFill>
                <a:latin typeface="Lucida Sans Unicode"/>
                <a:cs typeface="Lucida Sans Unicode"/>
              </a:rPr>
              <a:t>.</a:t>
            </a:r>
            <a:r>
              <a:rPr sz="1800" spc="-160" dirty="0">
                <a:solidFill>
                  <a:srgbClr val="242423"/>
                </a:solidFill>
                <a:latin typeface="Lucida Sans Unicode"/>
                <a:cs typeface="Lucida Sans Unicode"/>
              </a:rPr>
              <a:t> </a:t>
            </a:r>
            <a:r>
              <a:rPr sz="1800" spc="-50" dirty="0">
                <a:solidFill>
                  <a:srgbClr val="242423"/>
                </a:solidFill>
                <a:latin typeface="Lucida Sans Unicode"/>
                <a:cs typeface="Lucida Sans Unicode"/>
              </a:rPr>
              <a:t>I</a:t>
            </a:r>
            <a:r>
              <a:rPr sz="1800" spc="-85" dirty="0">
                <a:solidFill>
                  <a:srgbClr val="242423"/>
                </a:solidFill>
                <a:latin typeface="Lucida Sans Unicode"/>
                <a:cs typeface="Lucida Sans Unicode"/>
              </a:rPr>
              <a:t>t</a:t>
            </a:r>
            <a:r>
              <a:rPr sz="1800" spc="-160" dirty="0">
                <a:solidFill>
                  <a:srgbClr val="242423"/>
                </a:solidFill>
                <a:latin typeface="Lucida Sans Unicode"/>
                <a:cs typeface="Lucida Sans Unicode"/>
              </a:rPr>
              <a:t> </a:t>
            </a:r>
            <a:r>
              <a:rPr sz="1800" spc="-105" dirty="0">
                <a:solidFill>
                  <a:srgbClr val="242423"/>
                </a:solidFill>
                <a:latin typeface="Lucida Sans Unicode"/>
                <a:cs typeface="Lucida Sans Unicode"/>
              </a:rPr>
              <a:t>i</a:t>
            </a:r>
            <a:r>
              <a:rPr sz="1800" spc="10" dirty="0">
                <a:solidFill>
                  <a:srgbClr val="242423"/>
                </a:solidFill>
                <a:latin typeface="Lucida Sans Unicode"/>
                <a:cs typeface="Lucida Sans Unicode"/>
              </a:rPr>
              <a:t>s</a:t>
            </a:r>
            <a:r>
              <a:rPr sz="1800" spc="-160" dirty="0">
                <a:solidFill>
                  <a:srgbClr val="242423"/>
                </a:solidFill>
                <a:latin typeface="Lucida Sans Unicode"/>
                <a:cs typeface="Lucida Sans Unicode"/>
              </a:rPr>
              <a:t> </a:t>
            </a:r>
            <a:r>
              <a:rPr sz="1800" spc="-125" dirty="0">
                <a:solidFill>
                  <a:srgbClr val="242423"/>
                </a:solidFill>
                <a:latin typeface="Lucida Sans Unicode"/>
                <a:cs typeface="Lucida Sans Unicode"/>
              </a:rPr>
              <a:t>m</a:t>
            </a:r>
            <a:r>
              <a:rPr sz="1800" spc="-100" dirty="0">
                <a:solidFill>
                  <a:srgbClr val="242423"/>
                </a:solidFill>
                <a:latin typeface="Lucida Sans Unicode"/>
                <a:cs typeface="Lucida Sans Unicode"/>
              </a:rPr>
              <a:t>o</a:t>
            </a:r>
            <a:r>
              <a:rPr sz="1800" spc="-10" dirty="0">
                <a:solidFill>
                  <a:srgbClr val="242423"/>
                </a:solidFill>
                <a:latin typeface="Lucida Sans Unicode"/>
                <a:cs typeface="Lucida Sans Unicode"/>
              </a:rPr>
              <a:t>s</a:t>
            </a:r>
            <a:r>
              <a:rPr sz="1800" spc="-105" dirty="0">
                <a:solidFill>
                  <a:srgbClr val="242423"/>
                </a:solidFill>
                <a:latin typeface="Lucida Sans Unicode"/>
                <a:cs typeface="Lucida Sans Unicode"/>
              </a:rPr>
              <a:t>tl</a:t>
            </a:r>
            <a:r>
              <a:rPr sz="1800" spc="-70" dirty="0">
                <a:solidFill>
                  <a:srgbClr val="242423"/>
                </a:solidFill>
                <a:latin typeface="Lucida Sans Unicode"/>
                <a:cs typeface="Lucida Sans Unicode"/>
              </a:rPr>
              <a:t>y  </a:t>
            </a:r>
            <a:r>
              <a:rPr sz="1800" spc="-145" dirty="0">
                <a:solidFill>
                  <a:srgbClr val="242423"/>
                </a:solidFill>
                <a:latin typeface="Lucida Sans Unicode"/>
                <a:cs typeface="Lucida Sans Unicode"/>
              </a:rPr>
              <a:t>p</a:t>
            </a:r>
            <a:r>
              <a:rPr sz="1800" spc="-150" dirty="0">
                <a:solidFill>
                  <a:srgbClr val="242423"/>
                </a:solidFill>
                <a:latin typeface="Lucida Sans Unicode"/>
                <a:cs typeface="Lucida Sans Unicode"/>
              </a:rPr>
              <a:t>r</a:t>
            </a:r>
            <a:r>
              <a:rPr sz="1800" spc="-70" dirty="0">
                <a:solidFill>
                  <a:srgbClr val="242423"/>
                </a:solidFill>
                <a:latin typeface="Lucida Sans Unicode"/>
                <a:cs typeface="Lucida Sans Unicode"/>
              </a:rPr>
              <a:t>e</a:t>
            </a:r>
            <a:r>
              <a:rPr sz="1800" spc="-10" dirty="0">
                <a:solidFill>
                  <a:srgbClr val="242423"/>
                </a:solidFill>
                <a:latin typeface="Lucida Sans Unicode"/>
                <a:cs typeface="Lucida Sans Unicode"/>
              </a:rPr>
              <a:t>s</a:t>
            </a:r>
            <a:r>
              <a:rPr sz="1800" spc="-70" dirty="0">
                <a:solidFill>
                  <a:srgbClr val="242423"/>
                </a:solidFill>
                <a:latin typeface="Lucida Sans Unicode"/>
                <a:cs typeface="Lucida Sans Unicode"/>
              </a:rPr>
              <a:t>e</a:t>
            </a:r>
            <a:r>
              <a:rPr sz="1800" spc="-145" dirty="0">
                <a:solidFill>
                  <a:srgbClr val="242423"/>
                </a:solidFill>
                <a:latin typeface="Lucida Sans Unicode"/>
                <a:cs typeface="Lucida Sans Unicode"/>
              </a:rPr>
              <a:t>n</a:t>
            </a:r>
            <a:r>
              <a:rPr sz="1800" spc="-105" dirty="0">
                <a:solidFill>
                  <a:srgbClr val="242423"/>
                </a:solidFill>
                <a:latin typeface="Lucida Sans Unicode"/>
                <a:cs typeface="Lucida Sans Unicode"/>
              </a:rPr>
              <a:t>t</a:t>
            </a:r>
            <a:r>
              <a:rPr sz="1800" spc="-70" dirty="0">
                <a:solidFill>
                  <a:srgbClr val="242423"/>
                </a:solidFill>
                <a:latin typeface="Lucida Sans Unicode"/>
                <a:cs typeface="Lucida Sans Unicode"/>
              </a:rPr>
              <a:t>e</a:t>
            </a:r>
            <a:r>
              <a:rPr sz="1800" spc="-120" dirty="0">
                <a:solidFill>
                  <a:srgbClr val="242423"/>
                </a:solidFill>
                <a:latin typeface="Lucida Sans Unicode"/>
                <a:cs typeface="Lucida Sans Unicode"/>
              </a:rPr>
              <a:t>d</a:t>
            </a:r>
            <a:r>
              <a:rPr sz="1800" spc="-160" dirty="0">
                <a:solidFill>
                  <a:srgbClr val="242423"/>
                </a:solidFill>
                <a:latin typeface="Lucida Sans Unicode"/>
                <a:cs typeface="Lucida Sans Unicode"/>
              </a:rPr>
              <a:t> </a:t>
            </a:r>
            <a:r>
              <a:rPr sz="1800" spc="-145" dirty="0">
                <a:solidFill>
                  <a:srgbClr val="242423"/>
                </a:solidFill>
                <a:latin typeface="Lucida Sans Unicode"/>
                <a:cs typeface="Lucida Sans Unicode"/>
              </a:rPr>
              <a:t>b</a:t>
            </a:r>
            <a:r>
              <a:rPr sz="1800" spc="-70" dirty="0">
                <a:solidFill>
                  <a:srgbClr val="242423"/>
                </a:solidFill>
                <a:latin typeface="Lucida Sans Unicode"/>
                <a:cs typeface="Lucida Sans Unicode"/>
              </a:rPr>
              <a:t>e</a:t>
            </a:r>
            <a:r>
              <a:rPr sz="1800" spc="-60" dirty="0">
                <a:solidFill>
                  <a:srgbClr val="242423"/>
                </a:solidFill>
                <a:latin typeface="Lucida Sans Unicode"/>
                <a:cs typeface="Lucida Sans Unicode"/>
              </a:rPr>
              <a:t>f</a:t>
            </a:r>
            <a:r>
              <a:rPr sz="1800" spc="-100" dirty="0">
                <a:solidFill>
                  <a:srgbClr val="242423"/>
                </a:solidFill>
                <a:latin typeface="Lucida Sans Unicode"/>
                <a:cs typeface="Lucida Sans Unicode"/>
              </a:rPr>
              <a:t>o</a:t>
            </a:r>
            <a:r>
              <a:rPr sz="1800" spc="-150" dirty="0">
                <a:solidFill>
                  <a:srgbClr val="242423"/>
                </a:solidFill>
                <a:latin typeface="Lucida Sans Unicode"/>
                <a:cs typeface="Lucida Sans Unicode"/>
              </a:rPr>
              <a:t>r</a:t>
            </a:r>
            <a:r>
              <a:rPr sz="1800" spc="-50" dirty="0">
                <a:solidFill>
                  <a:srgbClr val="242423"/>
                </a:solidFill>
                <a:latin typeface="Lucida Sans Unicode"/>
                <a:cs typeface="Lucida Sans Unicode"/>
              </a:rPr>
              <a:t>e</a:t>
            </a:r>
            <a:r>
              <a:rPr sz="1800" spc="-160" dirty="0">
                <a:solidFill>
                  <a:srgbClr val="242423"/>
                </a:solidFill>
                <a:latin typeface="Lucida Sans Unicode"/>
                <a:cs typeface="Lucida Sans Unicode"/>
              </a:rPr>
              <a:t> </a:t>
            </a:r>
            <a:r>
              <a:rPr sz="1800" spc="-35" dirty="0">
                <a:solidFill>
                  <a:srgbClr val="242423"/>
                </a:solidFill>
                <a:latin typeface="Lucida Sans Unicode"/>
                <a:cs typeface="Lucida Sans Unicode"/>
              </a:rPr>
              <a:t>a</a:t>
            </a:r>
            <a:r>
              <a:rPr sz="1800" spc="-125" dirty="0">
                <a:solidFill>
                  <a:srgbClr val="242423"/>
                </a:solidFill>
                <a:latin typeface="Lucida Sans Unicode"/>
                <a:cs typeface="Lucida Sans Unicode"/>
              </a:rPr>
              <a:t>n</a:t>
            </a:r>
            <a:r>
              <a:rPr sz="1800" spc="-160" dirty="0">
                <a:solidFill>
                  <a:srgbClr val="242423"/>
                </a:solidFill>
                <a:latin typeface="Lucida Sans Unicode"/>
                <a:cs typeface="Lucida Sans Unicode"/>
              </a:rPr>
              <a:t> </a:t>
            </a:r>
            <a:r>
              <a:rPr sz="1800" spc="-35" dirty="0">
                <a:solidFill>
                  <a:srgbClr val="242423"/>
                </a:solidFill>
                <a:latin typeface="Lucida Sans Unicode"/>
                <a:cs typeface="Lucida Sans Unicode"/>
              </a:rPr>
              <a:t>a</a:t>
            </a:r>
            <a:r>
              <a:rPr sz="1800" spc="-145" dirty="0">
                <a:solidFill>
                  <a:srgbClr val="242423"/>
                </a:solidFill>
                <a:latin typeface="Lucida Sans Unicode"/>
                <a:cs typeface="Lucida Sans Unicode"/>
              </a:rPr>
              <a:t>u</a:t>
            </a:r>
            <a:r>
              <a:rPr sz="1800" spc="-140" dirty="0">
                <a:solidFill>
                  <a:srgbClr val="242423"/>
                </a:solidFill>
                <a:latin typeface="Lucida Sans Unicode"/>
                <a:cs typeface="Lucida Sans Unicode"/>
              </a:rPr>
              <a:t>d</a:t>
            </a:r>
            <a:r>
              <a:rPr sz="1800" spc="-105" dirty="0">
                <a:solidFill>
                  <a:srgbClr val="242423"/>
                </a:solidFill>
                <a:latin typeface="Lucida Sans Unicode"/>
                <a:cs typeface="Lucida Sans Unicode"/>
              </a:rPr>
              <a:t>i</a:t>
            </a:r>
            <a:r>
              <a:rPr sz="1800" spc="-70" dirty="0">
                <a:solidFill>
                  <a:srgbClr val="242423"/>
                </a:solidFill>
                <a:latin typeface="Lucida Sans Unicode"/>
                <a:cs typeface="Lucida Sans Unicode"/>
              </a:rPr>
              <a:t>e</a:t>
            </a:r>
            <a:r>
              <a:rPr sz="1800" spc="-145" dirty="0">
                <a:solidFill>
                  <a:srgbClr val="242423"/>
                </a:solidFill>
                <a:latin typeface="Lucida Sans Unicode"/>
                <a:cs typeface="Lucida Sans Unicode"/>
              </a:rPr>
              <a:t>n</a:t>
            </a:r>
            <a:r>
              <a:rPr sz="1800" dirty="0">
                <a:solidFill>
                  <a:srgbClr val="242423"/>
                </a:solidFill>
                <a:latin typeface="Lucida Sans Unicode"/>
                <a:cs typeface="Lucida Sans Unicode"/>
              </a:rPr>
              <a:t>c</a:t>
            </a:r>
            <a:r>
              <a:rPr sz="1800" spc="-70" dirty="0">
                <a:solidFill>
                  <a:srgbClr val="242423"/>
                </a:solidFill>
                <a:latin typeface="Lucida Sans Unicode"/>
                <a:cs typeface="Lucida Sans Unicode"/>
              </a:rPr>
              <a:t>e</a:t>
            </a:r>
            <a:r>
              <a:rPr sz="1800" spc="-95" dirty="0">
                <a:solidFill>
                  <a:srgbClr val="242423"/>
                </a:solidFill>
                <a:latin typeface="Lucida Sans Unicode"/>
                <a:cs typeface="Lucida Sans Unicode"/>
              </a:rPr>
              <a:t>.</a:t>
            </a:r>
            <a:r>
              <a:rPr sz="1800" spc="-160" dirty="0">
                <a:solidFill>
                  <a:srgbClr val="242423"/>
                </a:solidFill>
                <a:latin typeface="Lucida Sans Unicode"/>
                <a:cs typeface="Lucida Sans Unicode"/>
              </a:rPr>
              <a:t> </a:t>
            </a:r>
            <a:r>
              <a:rPr sz="1800" spc="-50" dirty="0">
                <a:solidFill>
                  <a:srgbClr val="242423"/>
                </a:solidFill>
                <a:latin typeface="Lucida Sans Unicode"/>
                <a:cs typeface="Lucida Sans Unicode"/>
              </a:rPr>
              <a:t>I</a:t>
            </a:r>
            <a:r>
              <a:rPr sz="1800" spc="-80" dirty="0">
                <a:solidFill>
                  <a:srgbClr val="242423"/>
                </a:solidFill>
                <a:latin typeface="Lucida Sans Unicode"/>
                <a:cs typeface="Lucida Sans Unicode"/>
              </a:rPr>
              <a:t>t  </a:t>
            </a:r>
            <a:r>
              <a:rPr sz="1800" spc="-10" dirty="0">
                <a:solidFill>
                  <a:srgbClr val="242423"/>
                </a:solidFill>
                <a:latin typeface="Lucida Sans Unicode"/>
                <a:cs typeface="Lucida Sans Unicode"/>
              </a:rPr>
              <a:t>s</a:t>
            </a:r>
            <a:r>
              <a:rPr sz="1800" spc="-70" dirty="0">
                <a:solidFill>
                  <a:srgbClr val="242423"/>
                </a:solidFill>
                <a:latin typeface="Lucida Sans Unicode"/>
                <a:cs typeface="Lucida Sans Unicode"/>
              </a:rPr>
              <a:t>e</a:t>
            </a:r>
            <a:r>
              <a:rPr sz="1800" spc="-150" dirty="0">
                <a:solidFill>
                  <a:srgbClr val="242423"/>
                </a:solidFill>
                <a:latin typeface="Lucida Sans Unicode"/>
                <a:cs typeface="Lucida Sans Unicode"/>
              </a:rPr>
              <a:t>r</a:t>
            </a:r>
            <a:r>
              <a:rPr sz="1800" spc="-80" dirty="0">
                <a:solidFill>
                  <a:srgbClr val="242423"/>
                </a:solidFill>
                <a:latin typeface="Lucida Sans Unicode"/>
                <a:cs typeface="Lucida Sans Unicode"/>
              </a:rPr>
              <a:t>v</a:t>
            </a:r>
            <a:r>
              <a:rPr sz="1800" spc="-70" dirty="0">
                <a:solidFill>
                  <a:srgbClr val="242423"/>
                </a:solidFill>
                <a:latin typeface="Lucida Sans Unicode"/>
                <a:cs typeface="Lucida Sans Unicode"/>
              </a:rPr>
              <a:t>e</a:t>
            </a:r>
            <a:r>
              <a:rPr sz="1800" spc="10" dirty="0">
                <a:solidFill>
                  <a:srgbClr val="242423"/>
                </a:solidFill>
                <a:latin typeface="Lucida Sans Unicode"/>
                <a:cs typeface="Lucida Sans Unicode"/>
              </a:rPr>
              <a:t>s</a:t>
            </a:r>
            <a:r>
              <a:rPr sz="1800" spc="-160" dirty="0">
                <a:solidFill>
                  <a:srgbClr val="242423"/>
                </a:solidFill>
                <a:latin typeface="Lucida Sans Unicode"/>
                <a:cs typeface="Lucida Sans Unicode"/>
              </a:rPr>
              <a:t> </a:t>
            </a:r>
            <a:r>
              <a:rPr sz="1800" spc="-15" dirty="0">
                <a:solidFill>
                  <a:srgbClr val="242423"/>
                </a:solidFill>
                <a:latin typeface="Lucida Sans Unicode"/>
                <a:cs typeface="Lucida Sans Unicode"/>
              </a:rPr>
              <a:t>a</a:t>
            </a:r>
            <a:r>
              <a:rPr sz="1800" spc="-160" dirty="0">
                <a:solidFill>
                  <a:srgbClr val="242423"/>
                </a:solidFill>
                <a:latin typeface="Lucida Sans Unicode"/>
                <a:cs typeface="Lucida Sans Unicode"/>
              </a:rPr>
              <a:t> </a:t>
            </a:r>
            <a:r>
              <a:rPr sz="1800" spc="-80" dirty="0">
                <a:solidFill>
                  <a:srgbClr val="242423"/>
                </a:solidFill>
                <a:latin typeface="Lucida Sans Unicode"/>
                <a:cs typeface="Lucida Sans Unicode"/>
              </a:rPr>
              <a:t>v</a:t>
            </a:r>
            <a:r>
              <a:rPr sz="1800" spc="-35" dirty="0">
                <a:solidFill>
                  <a:srgbClr val="242423"/>
                </a:solidFill>
                <a:latin typeface="Lucida Sans Unicode"/>
                <a:cs typeface="Lucida Sans Unicode"/>
              </a:rPr>
              <a:t>a</a:t>
            </a:r>
            <a:r>
              <a:rPr sz="1800" spc="-150" dirty="0">
                <a:solidFill>
                  <a:srgbClr val="242423"/>
                </a:solidFill>
                <a:latin typeface="Lucida Sans Unicode"/>
                <a:cs typeface="Lucida Sans Unicode"/>
              </a:rPr>
              <a:t>r</a:t>
            </a:r>
            <a:r>
              <a:rPr sz="1800" spc="-105" dirty="0">
                <a:solidFill>
                  <a:srgbClr val="242423"/>
                </a:solidFill>
                <a:latin typeface="Lucida Sans Unicode"/>
                <a:cs typeface="Lucida Sans Unicode"/>
              </a:rPr>
              <a:t>i</a:t>
            </a:r>
            <a:r>
              <a:rPr sz="1800" spc="-70" dirty="0">
                <a:solidFill>
                  <a:srgbClr val="242423"/>
                </a:solidFill>
                <a:latin typeface="Lucida Sans Unicode"/>
                <a:cs typeface="Lucida Sans Unicode"/>
              </a:rPr>
              <a:t>e</a:t>
            </a:r>
            <a:r>
              <a:rPr sz="1800" spc="-105" dirty="0">
                <a:solidFill>
                  <a:srgbClr val="242423"/>
                </a:solidFill>
                <a:latin typeface="Lucida Sans Unicode"/>
                <a:cs typeface="Lucida Sans Unicode"/>
              </a:rPr>
              <a:t>t</a:t>
            </a:r>
            <a:r>
              <a:rPr sz="1800" spc="-90" dirty="0">
                <a:solidFill>
                  <a:srgbClr val="242423"/>
                </a:solidFill>
                <a:latin typeface="Lucida Sans Unicode"/>
                <a:cs typeface="Lucida Sans Unicode"/>
              </a:rPr>
              <a:t>y</a:t>
            </a:r>
            <a:r>
              <a:rPr sz="1800" spc="-160" dirty="0">
                <a:solidFill>
                  <a:srgbClr val="242423"/>
                </a:solidFill>
                <a:latin typeface="Lucida Sans Unicode"/>
                <a:cs typeface="Lucida Sans Unicode"/>
              </a:rPr>
              <a:t> </a:t>
            </a:r>
            <a:r>
              <a:rPr sz="1800" spc="-100" dirty="0">
                <a:solidFill>
                  <a:srgbClr val="242423"/>
                </a:solidFill>
                <a:latin typeface="Lucida Sans Unicode"/>
                <a:cs typeface="Lucida Sans Unicode"/>
              </a:rPr>
              <a:t>o</a:t>
            </a:r>
            <a:r>
              <a:rPr sz="1800" spc="-40" dirty="0">
                <a:solidFill>
                  <a:srgbClr val="242423"/>
                </a:solidFill>
                <a:latin typeface="Lucida Sans Unicode"/>
                <a:cs typeface="Lucida Sans Unicode"/>
              </a:rPr>
              <a:t>f</a:t>
            </a:r>
            <a:r>
              <a:rPr sz="1800" spc="-160" dirty="0">
                <a:solidFill>
                  <a:srgbClr val="242423"/>
                </a:solidFill>
                <a:latin typeface="Lucida Sans Unicode"/>
                <a:cs typeface="Lucida Sans Unicode"/>
              </a:rPr>
              <a:t> </a:t>
            </a:r>
            <a:r>
              <a:rPr sz="1800" spc="-145" dirty="0">
                <a:solidFill>
                  <a:srgbClr val="242423"/>
                </a:solidFill>
                <a:latin typeface="Lucida Sans Unicode"/>
                <a:cs typeface="Lucida Sans Unicode"/>
              </a:rPr>
              <a:t>pu</a:t>
            </a:r>
            <a:r>
              <a:rPr sz="1800" spc="-150" dirty="0">
                <a:solidFill>
                  <a:srgbClr val="242423"/>
                </a:solidFill>
                <a:latin typeface="Lucida Sans Unicode"/>
                <a:cs typeface="Lucida Sans Unicode"/>
              </a:rPr>
              <a:t>r</a:t>
            </a:r>
            <a:r>
              <a:rPr sz="1800" spc="-145" dirty="0">
                <a:solidFill>
                  <a:srgbClr val="242423"/>
                </a:solidFill>
                <a:latin typeface="Lucida Sans Unicode"/>
                <a:cs typeface="Lucida Sans Unicode"/>
              </a:rPr>
              <a:t>p</a:t>
            </a:r>
            <a:r>
              <a:rPr sz="1800" spc="-100" dirty="0">
                <a:solidFill>
                  <a:srgbClr val="242423"/>
                </a:solidFill>
                <a:latin typeface="Lucida Sans Unicode"/>
                <a:cs typeface="Lucida Sans Unicode"/>
              </a:rPr>
              <a:t>o</a:t>
            </a:r>
            <a:r>
              <a:rPr sz="1800" spc="-10" dirty="0">
                <a:solidFill>
                  <a:srgbClr val="242423"/>
                </a:solidFill>
                <a:latin typeface="Lucida Sans Unicode"/>
                <a:cs typeface="Lucida Sans Unicode"/>
              </a:rPr>
              <a:t>s</a:t>
            </a:r>
            <a:r>
              <a:rPr sz="1800" spc="-70" dirty="0">
                <a:solidFill>
                  <a:srgbClr val="242423"/>
                </a:solidFill>
                <a:latin typeface="Lucida Sans Unicode"/>
                <a:cs typeface="Lucida Sans Unicode"/>
              </a:rPr>
              <a:t>e</a:t>
            </a:r>
            <a:r>
              <a:rPr sz="1800" spc="-10" dirty="0">
                <a:solidFill>
                  <a:srgbClr val="242423"/>
                </a:solidFill>
                <a:latin typeface="Lucida Sans Unicode"/>
                <a:cs typeface="Lucida Sans Unicode"/>
              </a:rPr>
              <a:t>s</a:t>
            </a:r>
            <a:r>
              <a:rPr sz="1800" spc="-220" dirty="0">
                <a:solidFill>
                  <a:srgbClr val="242423"/>
                </a:solidFill>
                <a:latin typeface="Lucida Sans Unicode"/>
                <a:cs typeface="Lucida Sans Unicode"/>
              </a:rPr>
              <a:t>,  </a:t>
            </a:r>
            <a:r>
              <a:rPr sz="1800" spc="-125" dirty="0">
                <a:solidFill>
                  <a:srgbClr val="242423"/>
                </a:solidFill>
                <a:latin typeface="Lucida Sans Unicode"/>
                <a:cs typeface="Lucida Sans Unicode"/>
              </a:rPr>
              <a:t>m</a:t>
            </a:r>
            <a:r>
              <a:rPr sz="1800" spc="-35" dirty="0">
                <a:solidFill>
                  <a:srgbClr val="242423"/>
                </a:solidFill>
                <a:latin typeface="Lucida Sans Unicode"/>
                <a:cs typeface="Lucida Sans Unicode"/>
              </a:rPr>
              <a:t>a</a:t>
            </a:r>
            <a:r>
              <a:rPr sz="1800" spc="-160" dirty="0">
                <a:solidFill>
                  <a:srgbClr val="242423"/>
                </a:solidFill>
                <a:latin typeface="Lucida Sans Unicode"/>
                <a:cs typeface="Lucida Sans Unicode"/>
              </a:rPr>
              <a:t>k</a:t>
            </a:r>
            <a:r>
              <a:rPr sz="1800" spc="-105" dirty="0">
                <a:solidFill>
                  <a:srgbClr val="242423"/>
                </a:solidFill>
                <a:latin typeface="Lucida Sans Unicode"/>
                <a:cs typeface="Lucida Sans Unicode"/>
              </a:rPr>
              <a:t>i</a:t>
            </a:r>
            <a:r>
              <a:rPr sz="1800" spc="-145" dirty="0">
                <a:solidFill>
                  <a:srgbClr val="242423"/>
                </a:solidFill>
                <a:latin typeface="Lucida Sans Unicode"/>
                <a:cs typeface="Lucida Sans Unicode"/>
              </a:rPr>
              <a:t>n</a:t>
            </a:r>
            <a:r>
              <a:rPr sz="1800" spc="-114" dirty="0">
                <a:solidFill>
                  <a:srgbClr val="242423"/>
                </a:solidFill>
                <a:latin typeface="Lucida Sans Unicode"/>
                <a:cs typeface="Lucida Sans Unicode"/>
              </a:rPr>
              <a:t>g</a:t>
            </a:r>
            <a:r>
              <a:rPr sz="1800" spc="-160" dirty="0">
                <a:solidFill>
                  <a:srgbClr val="242423"/>
                </a:solidFill>
                <a:latin typeface="Lucida Sans Unicode"/>
                <a:cs typeface="Lucida Sans Unicode"/>
              </a:rPr>
              <a:t> </a:t>
            </a:r>
            <a:r>
              <a:rPr sz="1800" spc="-145" dirty="0">
                <a:solidFill>
                  <a:srgbClr val="242423"/>
                </a:solidFill>
                <a:latin typeface="Lucida Sans Unicode"/>
                <a:cs typeface="Lucida Sans Unicode"/>
              </a:rPr>
              <a:t>p</a:t>
            </a:r>
            <a:r>
              <a:rPr sz="1800" spc="-150" dirty="0">
                <a:solidFill>
                  <a:srgbClr val="242423"/>
                </a:solidFill>
                <a:latin typeface="Lucida Sans Unicode"/>
                <a:cs typeface="Lucida Sans Unicode"/>
              </a:rPr>
              <a:t>r</a:t>
            </a:r>
            <a:r>
              <a:rPr sz="1800" spc="-70" dirty="0">
                <a:solidFill>
                  <a:srgbClr val="242423"/>
                </a:solidFill>
                <a:latin typeface="Lucida Sans Unicode"/>
                <a:cs typeface="Lucida Sans Unicode"/>
              </a:rPr>
              <a:t>e</a:t>
            </a:r>
            <a:r>
              <a:rPr sz="1800" spc="-10" dirty="0">
                <a:solidFill>
                  <a:srgbClr val="242423"/>
                </a:solidFill>
                <a:latin typeface="Lucida Sans Unicode"/>
                <a:cs typeface="Lucida Sans Unicode"/>
              </a:rPr>
              <a:t>s</a:t>
            </a:r>
            <a:r>
              <a:rPr sz="1800" spc="-70" dirty="0">
                <a:solidFill>
                  <a:srgbClr val="242423"/>
                </a:solidFill>
                <a:latin typeface="Lucida Sans Unicode"/>
                <a:cs typeface="Lucida Sans Unicode"/>
              </a:rPr>
              <a:t>e</a:t>
            </a:r>
            <a:r>
              <a:rPr sz="1800" spc="-145" dirty="0">
                <a:solidFill>
                  <a:srgbClr val="242423"/>
                </a:solidFill>
                <a:latin typeface="Lucida Sans Unicode"/>
                <a:cs typeface="Lucida Sans Unicode"/>
              </a:rPr>
              <a:t>n</a:t>
            </a:r>
            <a:r>
              <a:rPr sz="1800" spc="-105" dirty="0">
                <a:solidFill>
                  <a:srgbClr val="242423"/>
                </a:solidFill>
                <a:latin typeface="Lucida Sans Unicode"/>
                <a:cs typeface="Lucida Sans Unicode"/>
              </a:rPr>
              <a:t>t</a:t>
            </a:r>
            <a:r>
              <a:rPr sz="1800" spc="-35" dirty="0">
                <a:solidFill>
                  <a:srgbClr val="242423"/>
                </a:solidFill>
                <a:latin typeface="Lucida Sans Unicode"/>
                <a:cs typeface="Lucida Sans Unicode"/>
              </a:rPr>
              <a:t>a</a:t>
            </a:r>
            <a:r>
              <a:rPr sz="1800" spc="-105" dirty="0">
                <a:solidFill>
                  <a:srgbClr val="242423"/>
                </a:solidFill>
                <a:latin typeface="Lucida Sans Unicode"/>
                <a:cs typeface="Lucida Sans Unicode"/>
              </a:rPr>
              <a:t>ti</a:t>
            </a:r>
            <a:r>
              <a:rPr sz="1800" spc="-100" dirty="0">
                <a:solidFill>
                  <a:srgbClr val="242423"/>
                </a:solidFill>
                <a:latin typeface="Lucida Sans Unicode"/>
                <a:cs typeface="Lucida Sans Unicode"/>
              </a:rPr>
              <a:t>o</a:t>
            </a:r>
            <a:r>
              <a:rPr sz="1800" spc="-145" dirty="0">
                <a:solidFill>
                  <a:srgbClr val="242423"/>
                </a:solidFill>
                <a:latin typeface="Lucida Sans Unicode"/>
                <a:cs typeface="Lucida Sans Unicode"/>
              </a:rPr>
              <a:t>n</a:t>
            </a:r>
            <a:r>
              <a:rPr sz="1800" spc="10" dirty="0">
                <a:solidFill>
                  <a:srgbClr val="242423"/>
                </a:solidFill>
                <a:latin typeface="Lucida Sans Unicode"/>
                <a:cs typeface="Lucida Sans Unicode"/>
              </a:rPr>
              <a:t>s</a:t>
            </a:r>
            <a:r>
              <a:rPr sz="1800" spc="-160" dirty="0">
                <a:solidFill>
                  <a:srgbClr val="242423"/>
                </a:solidFill>
                <a:latin typeface="Lucida Sans Unicode"/>
                <a:cs typeface="Lucida Sans Unicode"/>
              </a:rPr>
              <a:t> </a:t>
            </a:r>
            <a:r>
              <a:rPr sz="1800" spc="-145" dirty="0">
                <a:solidFill>
                  <a:srgbClr val="242423"/>
                </a:solidFill>
                <a:latin typeface="Lucida Sans Unicode"/>
                <a:cs typeface="Lucida Sans Unicode"/>
              </a:rPr>
              <a:t>p</a:t>
            </a:r>
            <a:r>
              <a:rPr sz="1800" spc="-100" dirty="0">
                <a:solidFill>
                  <a:srgbClr val="242423"/>
                </a:solidFill>
                <a:latin typeface="Lucida Sans Unicode"/>
                <a:cs typeface="Lucida Sans Unicode"/>
              </a:rPr>
              <a:t>o</a:t>
            </a:r>
            <a:r>
              <a:rPr sz="1800" spc="-55" dirty="0">
                <a:solidFill>
                  <a:srgbClr val="242423"/>
                </a:solidFill>
                <a:latin typeface="Lucida Sans Unicode"/>
                <a:cs typeface="Lucida Sans Unicode"/>
              </a:rPr>
              <a:t>w</a:t>
            </a:r>
            <a:r>
              <a:rPr sz="1800" spc="-70" dirty="0">
                <a:solidFill>
                  <a:srgbClr val="242423"/>
                </a:solidFill>
                <a:latin typeface="Lucida Sans Unicode"/>
                <a:cs typeface="Lucida Sans Unicode"/>
              </a:rPr>
              <a:t>e</a:t>
            </a:r>
            <a:r>
              <a:rPr sz="1800" spc="-150" dirty="0">
                <a:solidFill>
                  <a:srgbClr val="242423"/>
                </a:solidFill>
                <a:latin typeface="Lucida Sans Unicode"/>
                <a:cs typeface="Lucida Sans Unicode"/>
              </a:rPr>
              <a:t>r</a:t>
            </a:r>
            <a:r>
              <a:rPr sz="1800" spc="-60" dirty="0">
                <a:solidFill>
                  <a:srgbClr val="242423"/>
                </a:solidFill>
                <a:latin typeface="Lucida Sans Unicode"/>
                <a:cs typeface="Lucida Sans Unicode"/>
              </a:rPr>
              <a:t>f</a:t>
            </a:r>
            <a:r>
              <a:rPr sz="1800" spc="-145" dirty="0">
                <a:solidFill>
                  <a:srgbClr val="242423"/>
                </a:solidFill>
                <a:latin typeface="Lucida Sans Unicode"/>
                <a:cs typeface="Lucida Sans Unicode"/>
              </a:rPr>
              <a:t>u</a:t>
            </a:r>
            <a:r>
              <a:rPr sz="1800" spc="-90" dirty="0">
                <a:solidFill>
                  <a:srgbClr val="242423"/>
                </a:solidFill>
                <a:latin typeface="Lucida Sans Unicode"/>
                <a:cs typeface="Lucida Sans Unicode"/>
              </a:rPr>
              <a:t>l  </a:t>
            </a:r>
            <a:r>
              <a:rPr sz="1800" spc="-105" dirty="0">
                <a:solidFill>
                  <a:srgbClr val="242423"/>
                </a:solidFill>
                <a:latin typeface="Lucida Sans Unicode"/>
                <a:cs typeface="Lucida Sans Unicode"/>
              </a:rPr>
              <a:t>t</a:t>
            </a:r>
            <a:r>
              <a:rPr sz="1800" spc="-100" dirty="0">
                <a:solidFill>
                  <a:srgbClr val="242423"/>
                </a:solidFill>
                <a:latin typeface="Lucida Sans Unicode"/>
                <a:cs typeface="Lucida Sans Unicode"/>
              </a:rPr>
              <a:t>oo</a:t>
            </a:r>
            <a:r>
              <a:rPr sz="1800" spc="-105" dirty="0">
                <a:solidFill>
                  <a:srgbClr val="242423"/>
                </a:solidFill>
                <a:latin typeface="Lucida Sans Unicode"/>
                <a:cs typeface="Lucida Sans Unicode"/>
              </a:rPr>
              <a:t>l</a:t>
            </a:r>
            <a:r>
              <a:rPr sz="1800" spc="10" dirty="0">
                <a:solidFill>
                  <a:srgbClr val="242423"/>
                </a:solidFill>
                <a:latin typeface="Lucida Sans Unicode"/>
                <a:cs typeface="Lucida Sans Unicode"/>
              </a:rPr>
              <a:t>s</a:t>
            </a:r>
            <a:r>
              <a:rPr sz="1800" spc="-160" dirty="0">
                <a:solidFill>
                  <a:srgbClr val="242423"/>
                </a:solidFill>
                <a:latin typeface="Lucida Sans Unicode"/>
                <a:cs typeface="Lucida Sans Unicode"/>
              </a:rPr>
              <a:t> </a:t>
            </a:r>
            <a:r>
              <a:rPr sz="1800" spc="-60" dirty="0">
                <a:solidFill>
                  <a:srgbClr val="242423"/>
                </a:solidFill>
                <a:latin typeface="Lucida Sans Unicode"/>
                <a:cs typeface="Lucida Sans Unicode"/>
              </a:rPr>
              <a:t>f</a:t>
            </a:r>
            <a:r>
              <a:rPr sz="1800" spc="-100" dirty="0">
                <a:solidFill>
                  <a:srgbClr val="242423"/>
                </a:solidFill>
                <a:latin typeface="Lucida Sans Unicode"/>
                <a:cs typeface="Lucida Sans Unicode"/>
              </a:rPr>
              <a:t>o</a:t>
            </a:r>
            <a:r>
              <a:rPr sz="1800" spc="-130" dirty="0">
                <a:solidFill>
                  <a:srgbClr val="242423"/>
                </a:solidFill>
                <a:latin typeface="Lucida Sans Unicode"/>
                <a:cs typeface="Lucida Sans Unicode"/>
              </a:rPr>
              <a:t>r</a:t>
            </a:r>
            <a:r>
              <a:rPr sz="1800" spc="-160" dirty="0">
                <a:solidFill>
                  <a:srgbClr val="242423"/>
                </a:solidFill>
                <a:latin typeface="Lucida Sans Unicode"/>
                <a:cs typeface="Lucida Sans Unicode"/>
              </a:rPr>
              <a:t> </a:t>
            </a:r>
            <a:r>
              <a:rPr sz="1800" dirty="0">
                <a:solidFill>
                  <a:srgbClr val="242423"/>
                </a:solidFill>
                <a:latin typeface="Lucida Sans Unicode"/>
                <a:cs typeface="Lucida Sans Unicode"/>
              </a:rPr>
              <a:t>c</a:t>
            </a:r>
            <a:r>
              <a:rPr sz="1800" spc="-100" dirty="0">
                <a:solidFill>
                  <a:srgbClr val="242423"/>
                </a:solidFill>
                <a:latin typeface="Lucida Sans Unicode"/>
                <a:cs typeface="Lucida Sans Unicode"/>
              </a:rPr>
              <a:t>o</a:t>
            </a:r>
            <a:r>
              <a:rPr sz="1800" spc="-145" dirty="0">
                <a:solidFill>
                  <a:srgbClr val="242423"/>
                </a:solidFill>
                <a:latin typeface="Lucida Sans Unicode"/>
                <a:cs typeface="Lucida Sans Unicode"/>
              </a:rPr>
              <a:t>n</a:t>
            </a:r>
            <a:r>
              <a:rPr sz="1800" spc="-80" dirty="0">
                <a:solidFill>
                  <a:srgbClr val="242423"/>
                </a:solidFill>
                <a:latin typeface="Lucida Sans Unicode"/>
                <a:cs typeface="Lucida Sans Unicode"/>
              </a:rPr>
              <a:t>v</a:t>
            </a:r>
            <a:r>
              <a:rPr sz="1800" spc="-105" dirty="0">
                <a:solidFill>
                  <a:srgbClr val="242423"/>
                </a:solidFill>
                <a:latin typeface="Lucida Sans Unicode"/>
                <a:cs typeface="Lucida Sans Unicode"/>
              </a:rPr>
              <a:t>i</a:t>
            </a:r>
            <a:r>
              <a:rPr sz="1800" spc="-145" dirty="0">
                <a:solidFill>
                  <a:srgbClr val="242423"/>
                </a:solidFill>
                <a:latin typeface="Lucida Sans Unicode"/>
                <a:cs typeface="Lucida Sans Unicode"/>
              </a:rPr>
              <a:t>n</a:t>
            </a:r>
            <a:r>
              <a:rPr sz="1800" dirty="0">
                <a:solidFill>
                  <a:srgbClr val="242423"/>
                </a:solidFill>
                <a:latin typeface="Lucida Sans Unicode"/>
                <a:cs typeface="Lucida Sans Unicode"/>
              </a:rPr>
              <a:t>c</a:t>
            </a:r>
            <a:r>
              <a:rPr sz="1800" spc="-105" dirty="0">
                <a:solidFill>
                  <a:srgbClr val="242423"/>
                </a:solidFill>
                <a:latin typeface="Lucida Sans Unicode"/>
                <a:cs typeface="Lucida Sans Unicode"/>
              </a:rPr>
              <a:t>i</a:t>
            </a:r>
            <a:r>
              <a:rPr sz="1800" spc="-145" dirty="0">
                <a:solidFill>
                  <a:srgbClr val="242423"/>
                </a:solidFill>
                <a:latin typeface="Lucida Sans Unicode"/>
                <a:cs typeface="Lucida Sans Unicode"/>
              </a:rPr>
              <a:t>n</a:t>
            </a:r>
            <a:r>
              <a:rPr sz="1800" spc="-114" dirty="0">
                <a:solidFill>
                  <a:srgbClr val="242423"/>
                </a:solidFill>
                <a:latin typeface="Lucida Sans Unicode"/>
                <a:cs typeface="Lucida Sans Unicode"/>
              </a:rPr>
              <a:t>g</a:t>
            </a:r>
            <a:r>
              <a:rPr sz="1800" spc="-160" dirty="0">
                <a:solidFill>
                  <a:srgbClr val="242423"/>
                </a:solidFill>
                <a:latin typeface="Lucida Sans Unicode"/>
                <a:cs typeface="Lucida Sans Unicode"/>
              </a:rPr>
              <a:t> </a:t>
            </a:r>
            <a:r>
              <a:rPr sz="1800" spc="-35" dirty="0">
                <a:solidFill>
                  <a:srgbClr val="242423"/>
                </a:solidFill>
                <a:latin typeface="Lucida Sans Unicode"/>
                <a:cs typeface="Lucida Sans Unicode"/>
              </a:rPr>
              <a:t>a</a:t>
            </a:r>
            <a:r>
              <a:rPr sz="1800" spc="-145" dirty="0">
                <a:solidFill>
                  <a:srgbClr val="242423"/>
                </a:solidFill>
                <a:latin typeface="Lucida Sans Unicode"/>
                <a:cs typeface="Lucida Sans Unicode"/>
              </a:rPr>
              <a:t>n</a:t>
            </a:r>
            <a:r>
              <a:rPr sz="1800" spc="-120" dirty="0">
                <a:solidFill>
                  <a:srgbClr val="242423"/>
                </a:solidFill>
                <a:latin typeface="Lucida Sans Unicode"/>
                <a:cs typeface="Lucida Sans Unicode"/>
              </a:rPr>
              <a:t>d</a:t>
            </a:r>
            <a:r>
              <a:rPr sz="1800" spc="-160" dirty="0">
                <a:solidFill>
                  <a:srgbClr val="242423"/>
                </a:solidFill>
                <a:latin typeface="Lucida Sans Unicode"/>
                <a:cs typeface="Lucida Sans Unicode"/>
              </a:rPr>
              <a:t> </a:t>
            </a:r>
            <a:r>
              <a:rPr sz="1800" spc="-105" dirty="0">
                <a:solidFill>
                  <a:srgbClr val="242423"/>
                </a:solidFill>
                <a:latin typeface="Lucida Sans Unicode"/>
                <a:cs typeface="Lucida Sans Unicode"/>
              </a:rPr>
              <a:t>t</a:t>
            </a:r>
            <a:r>
              <a:rPr sz="1800" spc="-70" dirty="0">
                <a:solidFill>
                  <a:srgbClr val="242423"/>
                </a:solidFill>
                <a:latin typeface="Lucida Sans Unicode"/>
                <a:cs typeface="Lucida Sans Unicode"/>
              </a:rPr>
              <a:t>e</a:t>
            </a:r>
            <a:r>
              <a:rPr sz="1800" spc="-35" dirty="0">
                <a:solidFill>
                  <a:srgbClr val="242423"/>
                </a:solidFill>
                <a:latin typeface="Lucida Sans Unicode"/>
                <a:cs typeface="Lucida Sans Unicode"/>
              </a:rPr>
              <a:t>a</a:t>
            </a:r>
            <a:r>
              <a:rPr sz="1800" dirty="0">
                <a:solidFill>
                  <a:srgbClr val="242423"/>
                </a:solidFill>
                <a:latin typeface="Lucida Sans Unicode"/>
                <a:cs typeface="Lucida Sans Unicode"/>
              </a:rPr>
              <a:t>c</a:t>
            </a:r>
            <a:r>
              <a:rPr sz="1800" spc="-150" dirty="0">
                <a:solidFill>
                  <a:srgbClr val="242423"/>
                </a:solidFill>
                <a:latin typeface="Lucida Sans Unicode"/>
                <a:cs typeface="Lucida Sans Unicode"/>
              </a:rPr>
              <a:t>h</a:t>
            </a:r>
            <a:r>
              <a:rPr sz="1800" spc="-105" dirty="0">
                <a:solidFill>
                  <a:srgbClr val="242423"/>
                </a:solidFill>
                <a:latin typeface="Lucida Sans Unicode"/>
                <a:cs typeface="Lucida Sans Unicode"/>
              </a:rPr>
              <a:t>i</a:t>
            </a:r>
            <a:r>
              <a:rPr sz="1800" spc="-145" dirty="0">
                <a:solidFill>
                  <a:srgbClr val="242423"/>
                </a:solidFill>
                <a:latin typeface="Lucida Sans Unicode"/>
                <a:cs typeface="Lucida Sans Unicode"/>
              </a:rPr>
              <a:t>n</a:t>
            </a:r>
            <a:r>
              <a:rPr sz="1800" spc="-135" dirty="0">
                <a:solidFill>
                  <a:srgbClr val="242423"/>
                </a:solidFill>
                <a:latin typeface="Lucida Sans Unicode"/>
                <a:cs typeface="Lucida Sans Unicode"/>
              </a:rPr>
              <a:t>g</a:t>
            </a:r>
            <a:r>
              <a:rPr sz="1800" spc="-95" dirty="0">
                <a:solidFill>
                  <a:srgbClr val="242423"/>
                </a:solidFill>
                <a:latin typeface="Lucida Sans Unicode"/>
                <a:cs typeface="Lucida Sans Unicode"/>
              </a:rPr>
              <a:t>.</a:t>
            </a:r>
            <a:endParaRPr sz="1800">
              <a:latin typeface="Lucida Sans Unicode"/>
              <a:cs typeface="Lucida Sans Unicode"/>
            </a:endParaRPr>
          </a:p>
        </p:txBody>
      </p:sp>
      <p:sp>
        <p:nvSpPr>
          <p:cNvPr id="17" name="object 18"/>
          <p:cNvSpPr txBox="1"/>
          <p:nvPr/>
        </p:nvSpPr>
        <p:spPr>
          <a:xfrm>
            <a:off x="13617575" y="8448675"/>
            <a:ext cx="5702300" cy="1724025"/>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6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3</a:t>
            </a:r>
            <a:r>
              <a:rPr kumimoji="0" lang="zh-CN" altLang="en-US" sz="6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实施计划</a:t>
            </a:r>
            <a:endParaRPr kumimoji="0" lang="zh-CN" sz="6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sz="28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（仅</a:t>
            </a:r>
            <a:r>
              <a:rPr kumimoji="0" lang="zh-CN" sz="28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节选重点）</a:t>
            </a:r>
          </a:p>
        </p:txBody>
      </p:sp>
      <p:grpSp>
        <p:nvGrpSpPr>
          <p:cNvPr id="10" name="object 10"/>
          <p:cNvGrpSpPr/>
          <p:nvPr/>
        </p:nvGrpSpPr>
        <p:grpSpPr>
          <a:xfrm>
            <a:off x="0" y="0"/>
            <a:ext cx="16760190" cy="10010775"/>
            <a:chOff x="0" y="0"/>
            <a:chExt cx="16760190" cy="10010775"/>
          </a:xfrm>
        </p:grpSpPr>
        <p:pic>
          <p:nvPicPr>
            <p:cNvPr id="11" name="object 11"/>
            <p:cNvPicPr/>
            <p:nvPr/>
          </p:nvPicPr>
          <p:blipFill>
            <a:blip r:embed="rId4" cstate="print"/>
            <a:stretch>
              <a:fillRect/>
            </a:stretch>
          </p:blipFill>
          <p:spPr>
            <a:xfrm>
              <a:off x="0" y="6861916"/>
              <a:ext cx="3024321" cy="3148383"/>
            </a:xfrm>
            <a:prstGeom prst="rect">
              <a:avLst/>
            </a:prstGeom>
          </p:spPr>
        </p:pic>
        <p:pic>
          <p:nvPicPr>
            <p:cNvPr id="12" name="object 12"/>
            <p:cNvPicPr/>
            <p:nvPr/>
          </p:nvPicPr>
          <p:blipFill>
            <a:blip r:embed="rId5" cstate="print"/>
            <a:stretch>
              <a:fillRect/>
            </a:stretch>
          </p:blipFill>
          <p:spPr>
            <a:xfrm>
              <a:off x="14464165" y="499544"/>
              <a:ext cx="2295524" cy="1990724"/>
            </a:xfrm>
            <a:prstGeom prst="rect">
              <a:avLst/>
            </a:prstGeom>
          </p:spPr>
        </p:pic>
        <p:pic>
          <p:nvPicPr>
            <p:cNvPr id="13" name="object 13"/>
            <p:cNvPicPr/>
            <p:nvPr/>
          </p:nvPicPr>
          <p:blipFill>
            <a:blip r:embed="rId6" cstate="print"/>
            <a:stretch>
              <a:fillRect/>
            </a:stretch>
          </p:blipFill>
          <p:spPr>
            <a:xfrm>
              <a:off x="8291279" y="0"/>
              <a:ext cx="3378962" cy="2726098"/>
            </a:xfrm>
            <a:prstGeom prst="rect">
              <a:avLst/>
            </a:prstGeom>
          </p:spPr>
        </p:pic>
      </p:grpSp>
      <p:pic>
        <p:nvPicPr>
          <p:cNvPr id="19" name="图片 31"/>
          <p:cNvPicPr>
            <a:picLocks noChangeAspect="1"/>
          </p:cNvPicPr>
          <p:nvPr/>
        </p:nvPicPr>
        <p:blipFill>
          <a:blip r:embed="rId7"/>
          <a:stretch>
            <a:fillRect/>
          </a:stretch>
        </p:blipFill>
        <p:spPr>
          <a:xfrm>
            <a:off x="806450" y="1557338"/>
            <a:ext cx="11077575" cy="8062912"/>
          </a:xfrm>
          <a:prstGeom prst="rect">
            <a:avLst/>
          </a:prstGeom>
          <a:noFill/>
          <a:ln w="9525">
            <a:noFill/>
          </a:ln>
        </p:spPr>
      </p:pic>
      <p:sp>
        <p:nvSpPr>
          <p:cNvPr id="20" name="文本框 99"/>
          <p:cNvSpPr txBox="1"/>
          <p:nvPr/>
        </p:nvSpPr>
        <p:spPr>
          <a:xfrm>
            <a:off x="13295313" y="4856163"/>
            <a:ext cx="4687887" cy="2398712"/>
          </a:xfrm>
          <a:prstGeom prst="rect">
            <a:avLst/>
          </a:prstGeom>
          <a:noFill/>
          <a:ln w="9525">
            <a:noFill/>
          </a:ln>
        </p:spPr>
        <p:txBody>
          <a:bodyPr anchor="t">
            <a:spAutoFit/>
          </a:bodyPr>
          <a:lstStyle/>
          <a:p>
            <a:pPr>
              <a:lnSpc>
                <a:spcPct val="150000"/>
              </a:lnSpc>
            </a:pPr>
            <a:r>
              <a:rPr lang="en-US" altLang="zh-CN" sz="2000" dirty="0">
                <a:latin typeface="华文中宋" panose="02010600040101010101" pitchFamily="2" charset="-122"/>
                <a:ea typeface="华文中宋" panose="02010600040101010101" pitchFamily="2" charset="-122"/>
              </a:rPr>
              <a:t>* </a:t>
            </a:r>
            <a:r>
              <a:rPr lang="zh-CN" altLang="zh-CN" sz="2000" dirty="0">
                <a:latin typeface="华文中宋" panose="02010600040101010101" pitchFamily="2" charset="-122"/>
                <a:ea typeface="华文中宋" panose="02010600040101010101" pitchFamily="2" charset="-122"/>
              </a:rPr>
              <a:t>情况说明：</a:t>
            </a:r>
            <a:endParaRPr lang="en-US" altLang="zh-CN" sz="2000" dirty="0">
              <a:latin typeface="华文中宋" panose="02010600040101010101" pitchFamily="2" charset="-122"/>
              <a:ea typeface="华文中宋" panose="02010600040101010101" pitchFamily="2" charset="-122"/>
            </a:endParaRPr>
          </a:p>
          <a:p>
            <a:pPr>
              <a:lnSpc>
                <a:spcPct val="150000"/>
              </a:lnSpc>
            </a:pPr>
            <a:r>
              <a:rPr lang="en-US" altLang="zh-CN" sz="2000" dirty="0">
                <a:latin typeface="华文中宋" panose="02010600040101010101" pitchFamily="2" charset="-122"/>
                <a:ea typeface="华文中宋" panose="02010600040101010101" pitchFamily="2" charset="-122"/>
              </a:rPr>
              <a:t>1. </a:t>
            </a:r>
            <a:r>
              <a:rPr lang="zh-CN" altLang="zh-CN" sz="2000" dirty="0">
                <a:latin typeface="华文中宋" panose="02010600040101010101" pitchFamily="2" charset="-122"/>
                <a:ea typeface="华文中宋" panose="02010600040101010101" pitchFamily="2" charset="-122"/>
              </a:rPr>
              <a:t>由于组员余张龙同学个人原因，第二周暂无分配任务；其任务量将累计至第三周一起核算。</a:t>
            </a:r>
            <a:endParaRPr lang="en-US" altLang="zh-CN" sz="2000" dirty="0">
              <a:latin typeface="华文中宋" panose="02010600040101010101" pitchFamily="2" charset="-122"/>
              <a:ea typeface="华文中宋" panose="02010600040101010101" pitchFamily="2" charset="-122"/>
            </a:endParaRPr>
          </a:p>
          <a:p>
            <a:pPr>
              <a:lnSpc>
                <a:spcPct val="150000"/>
              </a:lnSpc>
            </a:pPr>
            <a:r>
              <a:rPr lang="en-US" altLang="zh-CN" sz="2000" dirty="0">
                <a:latin typeface="华文中宋" panose="02010600040101010101" pitchFamily="2" charset="-122"/>
                <a:ea typeface="华文中宋" panose="02010600040101010101" pitchFamily="2" charset="-122"/>
              </a:rPr>
              <a:t>2. </a:t>
            </a:r>
            <a:r>
              <a:rPr lang="zh-CN" altLang="zh-CN" sz="2000" dirty="0">
                <a:latin typeface="华文中宋" panose="02010600040101010101" pitchFamily="2" charset="-122"/>
                <a:ea typeface="华文中宋" panose="02010600040101010101" pitchFamily="2" charset="-122"/>
              </a:rPr>
              <a:t>文档将根据实际上课进度实时更新。</a:t>
            </a:r>
            <a:endParaRPr lang="zh-CN" altLang="en-US" sz="2000" dirty="0">
              <a:latin typeface="华文中宋" panose="02010600040101010101" pitchFamily="2" charset="-122"/>
              <a:ea typeface="华文中宋" panose="02010600040101010101" pitchFamily="2" charset="-122"/>
            </a:endParaRPr>
          </a:p>
        </p:txBody>
      </p:sp>
      <p:sp>
        <p:nvSpPr>
          <p:cNvPr id="15" name="object 19"/>
          <p:cNvSpPr txBox="1">
            <a:spLocks/>
          </p:cNvSpPr>
          <p:nvPr/>
        </p:nvSpPr>
        <p:spPr>
          <a:xfrm>
            <a:off x="609600" y="149225"/>
            <a:ext cx="11764962" cy="1557862"/>
          </a:xfrm>
          <a:prstGeom prst="rect">
            <a:avLst/>
          </a:prstGeom>
        </p:spPr>
        <p:txBody>
          <a:bodyPr vert="horz" wrap="square" lIns="0" tIns="195580" rIns="0" bIns="0" anchor="t">
            <a:spAutoFit/>
          </a:bodyPr>
          <a:lstStyle>
            <a:lvl1pPr>
              <a:defRPr sz="6400" b="0" i="0">
                <a:solidFill>
                  <a:srgbClr val="242423"/>
                </a:solidFill>
                <a:latin typeface="Lucida Sans Unicode"/>
                <a:ea typeface="+mj-ea"/>
                <a:cs typeface="Lucida Sans Unicode"/>
              </a:defRPr>
            </a:lvl1pPr>
          </a:lstStyle>
          <a:p>
            <a:pPr marL="584200" indent="-571500">
              <a:lnSpc>
                <a:spcPct val="129000"/>
              </a:lnSpc>
              <a:spcBef>
                <a:spcPts val="150"/>
              </a:spcBef>
              <a:buFont typeface="Wingdings" panose="05000000000000000000" pitchFamily="2" charset="2"/>
              <a:buChar char="n"/>
            </a:pPr>
            <a:r>
              <a:rPr lang="zh-CN" altLang="en-US" sz="3600" b="1" kern="0" dirty="0" smtClean="0">
                <a:solidFill>
                  <a:schemeClr val="tx2">
                    <a:lumMod val="60000"/>
                    <a:lumOff val="40000"/>
                  </a:schemeClr>
                </a:solidFill>
                <a:latin typeface="华文中宋" panose="02010600040101010101" pitchFamily="2" charset="-122"/>
                <a:ea typeface="华文中宋" panose="02010600040101010101" pitchFamily="2" charset="-122"/>
              </a:rPr>
              <a:t>工作</a:t>
            </a:r>
            <a:r>
              <a:rPr lang="zh-CN" altLang="en-US" sz="3600" b="1" kern="0" dirty="0">
                <a:solidFill>
                  <a:schemeClr val="tx2">
                    <a:lumMod val="60000"/>
                    <a:lumOff val="40000"/>
                  </a:schemeClr>
                </a:solidFill>
                <a:latin typeface="华文中宋" panose="02010600040101010101" pitchFamily="2" charset="-122"/>
                <a:ea typeface="华文中宋" panose="02010600040101010101" pitchFamily="2" charset="-122"/>
              </a:rPr>
              <a:t>任务与人员</a:t>
            </a:r>
            <a:r>
              <a:rPr lang="zh-CN" altLang="en-US" sz="3600" b="1" kern="0" dirty="0" smtClean="0">
                <a:solidFill>
                  <a:schemeClr val="tx2">
                    <a:lumMod val="60000"/>
                    <a:lumOff val="40000"/>
                  </a:schemeClr>
                </a:solidFill>
                <a:latin typeface="华文中宋" panose="02010600040101010101" pitchFamily="2" charset="-122"/>
                <a:ea typeface="华文中宋" panose="02010600040101010101" pitchFamily="2" charset="-122"/>
              </a:rPr>
              <a:t>分工</a:t>
            </a:r>
            <a:br>
              <a:rPr lang="zh-CN" altLang="en-US" sz="3600" b="1" kern="0" dirty="0" smtClean="0">
                <a:solidFill>
                  <a:schemeClr val="tx2">
                    <a:lumMod val="60000"/>
                    <a:lumOff val="40000"/>
                  </a:schemeClr>
                </a:solidFill>
                <a:latin typeface="华文中宋" panose="02010600040101010101" pitchFamily="2" charset="-122"/>
                <a:ea typeface="华文中宋" panose="02010600040101010101" pitchFamily="2" charset="-122"/>
              </a:rPr>
            </a:br>
            <a:endParaRPr lang="en-US" altLang="zh-CN" sz="3600" b="1" kern="0" dirty="0">
              <a:solidFill>
                <a:schemeClr val="tx2">
                  <a:lumMod val="60000"/>
                  <a:lumOff val="40000"/>
                </a:schemeClr>
              </a:solidFill>
              <a:latin typeface="华文中宋" panose="02010600040101010101" pitchFamily="2" charset="-122"/>
              <a:ea typeface="华文中宋" panose="02010600040101010101" pitchFamily="2" charset="-122"/>
            </a:endParaRPr>
          </a:p>
        </p:txBody>
      </p:sp>
      <p:pic>
        <p:nvPicPr>
          <p:cNvPr id="23" name="图片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357480" y="175772"/>
            <a:ext cx="3119718" cy="1705855"/>
          </a:xfrm>
          <a:prstGeom prst="rect">
            <a:avLst/>
          </a:prstGeom>
        </p:spPr>
      </p:pic>
    </p:spTree>
    <p:extLst>
      <p:ext uri="{BB962C8B-B14F-4D97-AF65-F5344CB8AC3E}">
        <p14:creationId xmlns:p14="http://schemas.microsoft.com/office/powerpoint/2010/main" val="8510822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851454" y="7841682"/>
            <a:ext cx="3267074" cy="2445317"/>
          </a:xfrm>
          <a:prstGeom prst="rect">
            <a:avLst/>
          </a:prstGeom>
        </p:spPr>
      </p:pic>
      <p:pic>
        <p:nvPicPr>
          <p:cNvPr id="3" name="object 3"/>
          <p:cNvPicPr/>
          <p:nvPr/>
        </p:nvPicPr>
        <p:blipFill>
          <a:blip r:embed="rId3" cstate="print"/>
          <a:stretch>
            <a:fillRect/>
          </a:stretch>
        </p:blipFill>
        <p:spPr>
          <a:xfrm>
            <a:off x="6211736" y="7515948"/>
            <a:ext cx="2696078" cy="2490620"/>
          </a:xfrm>
          <a:prstGeom prst="rect">
            <a:avLst/>
          </a:prstGeom>
        </p:spPr>
      </p:pic>
      <p:sp>
        <p:nvSpPr>
          <p:cNvPr id="17" name="object 18"/>
          <p:cNvSpPr txBox="1"/>
          <p:nvPr/>
        </p:nvSpPr>
        <p:spPr>
          <a:xfrm>
            <a:off x="13617575" y="8448675"/>
            <a:ext cx="5702300" cy="1724025"/>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6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3</a:t>
            </a:r>
            <a:r>
              <a:rPr kumimoji="0" lang="zh-CN" altLang="en-US" sz="6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实施计划</a:t>
            </a:r>
            <a:endParaRPr kumimoji="0" lang="zh-CN" sz="6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sz="28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（仅</a:t>
            </a:r>
            <a:r>
              <a:rPr kumimoji="0" lang="zh-CN" sz="28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节选重点）</a:t>
            </a:r>
          </a:p>
        </p:txBody>
      </p:sp>
      <p:grpSp>
        <p:nvGrpSpPr>
          <p:cNvPr id="10" name="object 10"/>
          <p:cNvGrpSpPr/>
          <p:nvPr/>
        </p:nvGrpSpPr>
        <p:grpSpPr>
          <a:xfrm>
            <a:off x="0" y="0"/>
            <a:ext cx="16760190" cy="10010775"/>
            <a:chOff x="0" y="0"/>
            <a:chExt cx="16760190" cy="10010775"/>
          </a:xfrm>
        </p:grpSpPr>
        <p:pic>
          <p:nvPicPr>
            <p:cNvPr id="11" name="object 11"/>
            <p:cNvPicPr/>
            <p:nvPr/>
          </p:nvPicPr>
          <p:blipFill>
            <a:blip r:embed="rId4" cstate="print"/>
            <a:stretch>
              <a:fillRect/>
            </a:stretch>
          </p:blipFill>
          <p:spPr>
            <a:xfrm>
              <a:off x="0" y="6861916"/>
              <a:ext cx="3024321" cy="3148383"/>
            </a:xfrm>
            <a:prstGeom prst="rect">
              <a:avLst/>
            </a:prstGeom>
          </p:spPr>
        </p:pic>
        <p:pic>
          <p:nvPicPr>
            <p:cNvPr id="12" name="object 12"/>
            <p:cNvPicPr/>
            <p:nvPr/>
          </p:nvPicPr>
          <p:blipFill>
            <a:blip r:embed="rId5" cstate="print"/>
            <a:stretch>
              <a:fillRect/>
            </a:stretch>
          </p:blipFill>
          <p:spPr>
            <a:xfrm>
              <a:off x="14464165" y="499544"/>
              <a:ext cx="2295524" cy="1990724"/>
            </a:xfrm>
            <a:prstGeom prst="rect">
              <a:avLst/>
            </a:prstGeom>
          </p:spPr>
        </p:pic>
        <p:pic>
          <p:nvPicPr>
            <p:cNvPr id="13" name="object 13"/>
            <p:cNvPicPr/>
            <p:nvPr/>
          </p:nvPicPr>
          <p:blipFill>
            <a:blip r:embed="rId6" cstate="print"/>
            <a:stretch>
              <a:fillRect/>
            </a:stretch>
          </p:blipFill>
          <p:spPr>
            <a:xfrm>
              <a:off x="8291279" y="0"/>
              <a:ext cx="3378962" cy="2726098"/>
            </a:xfrm>
            <a:prstGeom prst="rect">
              <a:avLst/>
            </a:prstGeom>
          </p:spPr>
        </p:pic>
      </p:grpSp>
      <p:sp>
        <p:nvSpPr>
          <p:cNvPr id="20" name="文本框 99"/>
          <p:cNvSpPr txBox="1"/>
          <p:nvPr/>
        </p:nvSpPr>
        <p:spPr>
          <a:xfrm>
            <a:off x="13295313" y="4856163"/>
            <a:ext cx="4687887" cy="2398712"/>
          </a:xfrm>
          <a:prstGeom prst="rect">
            <a:avLst/>
          </a:prstGeom>
          <a:noFill/>
          <a:ln w="9525">
            <a:noFill/>
          </a:ln>
        </p:spPr>
        <p:txBody>
          <a:bodyPr anchor="t">
            <a:spAutoFit/>
          </a:bodyPr>
          <a:lstStyle/>
          <a:p>
            <a:pPr>
              <a:lnSpc>
                <a:spcPct val="150000"/>
              </a:lnSpc>
            </a:pPr>
            <a:r>
              <a:rPr lang="en-US" altLang="zh-CN" sz="2000" dirty="0">
                <a:latin typeface="华文中宋" panose="02010600040101010101" pitchFamily="2" charset="-122"/>
                <a:ea typeface="华文中宋" panose="02010600040101010101" pitchFamily="2" charset="-122"/>
              </a:rPr>
              <a:t>* </a:t>
            </a:r>
            <a:r>
              <a:rPr lang="zh-CN" altLang="zh-CN" sz="2000" dirty="0">
                <a:latin typeface="华文中宋" panose="02010600040101010101" pitchFamily="2" charset="-122"/>
                <a:ea typeface="华文中宋" panose="02010600040101010101" pitchFamily="2" charset="-122"/>
              </a:rPr>
              <a:t>情况说明：</a:t>
            </a:r>
            <a:endParaRPr lang="en-US" altLang="zh-CN" sz="2000" dirty="0">
              <a:latin typeface="华文中宋" panose="02010600040101010101" pitchFamily="2" charset="-122"/>
              <a:ea typeface="华文中宋" panose="02010600040101010101" pitchFamily="2" charset="-122"/>
            </a:endParaRPr>
          </a:p>
          <a:p>
            <a:pPr>
              <a:lnSpc>
                <a:spcPct val="150000"/>
              </a:lnSpc>
            </a:pPr>
            <a:r>
              <a:rPr lang="en-US" altLang="zh-CN" sz="2000" dirty="0">
                <a:latin typeface="华文中宋" panose="02010600040101010101" pitchFamily="2" charset="-122"/>
                <a:ea typeface="华文中宋" panose="02010600040101010101" pitchFamily="2" charset="-122"/>
              </a:rPr>
              <a:t>1. </a:t>
            </a:r>
            <a:r>
              <a:rPr lang="zh-CN" altLang="zh-CN" sz="2000" dirty="0">
                <a:latin typeface="华文中宋" panose="02010600040101010101" pitchFamily="2" charset="-122"/>
                <a:ea typeface="华文中宋" panose="02010600040101010101" pitchFamily="2" charset="-122"/>
              </a:rPr>
              <a:t>由于组员余张龙同学个人原因，第二周暂无分配任务；其任务量将累计至第三周一起核算。</a:t>
            </a:r>
            <a:endParaRPr lang="en-US" altLang="zh-CN" sz="2000" dirty="0">
              <a:latin typeface="华文中宋" panose="02010600040101010101" pitchFamily="2" charset="-122"/>
              <a:ea typeface="华文中宋" panose="02010600040101010101" pitchFamily="2" charset="-122"/>
            </a:endParaRPr>
          </a:p>
          <a:p>
            <a:pPr>
              <a:lnSpc>
                <a:spcPct val="150000"/>
              </a:lnSpc>
            </a:pPr>
            <a:r>
              <a:rPr lang="en-US" altLang="zh-CN" sz="2000" dirty="0">
                <a:latin typeface="华文中宋" panose="02010600040101010101" pitchFamily="2" charset="-122"/>
                <a:ea typeface="华文中宋" panose="02010600040101010101" pitchFamily="2" charset="-122"/>
              </a:rPr>
              <a:t>2. </a:t>
            </a:r>
            <a:r>
              <a:rPr lang="zh-CN" altLang="zh-CN" sz="2000" dirty="0">
                <a:latin typeface="华文中宋" panose="02010600040101010101" pitchFamily="2" charset="-122"/>
                <a:ea typeface="华文中宋" panose="02010600040101010101" pitchFamily="2" charset="-122"/>
              </a:rPr>
              <a:t>文档将根据实际上课进度实时更新。</a:t>
            </a:r>
            <a:endParaRPr lang="zh-CN" altLang="en-US" sz="2000" dirty="0">
              <a:latin typeface="华文中宋" panose="02010600040101010101" pitchFamily="2" charset="-122"/>
              <a:ea typeface="华文中宋" panose="02010600040101010101" pitchFamily="2" charset="-122"/>
            </a:endParaRPr>
          </a:p>
        </p:txBody>
      </p:sp>
      <p:pic>
        <p:nvPicPr>
          <p:cNvPr id="16" name="图片 1"/>
          <p:cNvPicPr>
            <a:picLocks noChangeAspect="1"/>
          </p:cNvPicPr>
          <p:nvPr/>
        </p:nvPicPr>
        <p:blipFill>
          <a:blip r:embed="rId7"/>
          <a:stretch>
            <a:fillRect/>
          </a:stretch>
        </p:blipFill>
        <p:spPr>
          <a:xfrm>
            <a:off x="903288" y="384175"/>
            <a:ext cx="10571162" cy="9518650"/>
          </a:xfrm>
          <a:prstGeom prst="rect">
            <a:avLst/>
          </a:prstGeom>
          <a:noFill/>
          <a:ln w="9525">
            <a:noFill/>
          </a:ln>
        </p:spPr>
      </p:pic>
      <p:pic>
        <p:nvPicPr>
          <p:cNvPr id="22" name="图片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357480" y="175772"/>
            <a:ext cx="3119718" cy="1705855"/>
          </a:xfrm>
          <a:prstGeom prst="rect">
            <a:avLst/>
          </a:prstGeom>
        </p:spPr>
      </p:pic>
    </p:spTree>
    <p:extLst>
      <p:ext uri="{BB962C8B-B14F-4D97-AF65-F5344CB8AC3E}">
        <p14:creationId xmlns:p14="http://schemas.microsoft.com/office/powerpoint/2010/main" val="19810505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851454" y="7841682"/>
            <a:ext cx="3267074" cy="2445317"/>
          </a:xfrm>
          <a:prstGeom prst="rect">
            <a:avLst/>
          </a:prstGeom>
        </p:spPr>
      </p:pic>
      <p:pic>
        <p:nvPicPr>
          <p:cNvPr id="3" name="object 3"/>
          <p:cNvPicPr/>
          <p:nvPr/>
        </p:nvPicPr>
        <p:blipFill>
          <a:blip r:embed="rId3" cstate="print"/>
          <a:stretch>
            <a:fillRect/>
          </a:stretch>
        </p:blipFill>
        <p:spPr>
          <a:xfrm>
            <a:off x="6211736" y="7515948"/>
            <a:ext cx="2696078" cy="2490620"/>
          </a:xfrm>
          <a:prstGeom prst="rect">
            <a:avLst/>
          </a:prstGeom>
        </p:spPr>
      </p:pic>
      <p:sp>
        <p:nvSpPr>
          <p:cNvPr id="7" name="object 7"/>
          <p:cNvSpPr txBox="1">
            <a:spLocks noGrp="1"/>
          </p:cNvSpPr>
          <p:nvPr>
            <p:ph type="title"/>
          </p:nvPr>
        </p:nvSpPr>
        <p:spPr>
          <a:xfrm>
            <a:off x="1016000" y="3935230"/>
            <a:ext cx="4267200" cy="2293620"/>
          </a:xfrm>
          <a:prstGeom prst="rect">
            <a:avLst/>
          </a:prstGeom>
        </p:spPr>
        <p:txBody>
          <a:bodyPr vert="horz" wrap="square" lIns="0" tIns="34290" rIns="0" bIns="0" rtlCol="0">
            <a:spAutoFit/>
          </a:bodyPr>
          <a:lstStyle/>
          <a:p>
            <a:pPr marL="12700" marR="5080">
              <a:lnSpc>
                <a:spcPts val="5930"/>
              </a:lnSpc>
              <a:spcBef>
                <a:spcPts val="270"/>
              </a:spcBef>
            </a:pPr>
            <a:r>
              <a:rPr sz="5000" spc="-204" dirty="0"/>
              <a:t>ADVANCED </a:t>
            </a:r>
            <a:r>
              <a:rPr sz="5000" spc="-200" dirty="0"/>
              <a:t> </a:t>
            </a:r>
            <a:r>
              <a:rPr sz="5000" spc="-105" dirty="0"/>
              <a:t>ARTIFICIAL </a:t>
            </a:r>
            <a:r>
              <a:rPr sz="5000" spc="-100" dirty="0"/>
              <a:t> </a:t>
            </a:r>
            <a:r>
              <a:rPr sz="5000" spc="-85" dirty="0"/>
              <a:t>I</a:t>
            </a:r>
            <a:r>
              <a:rPr sz="5000" spc="-135" dirty="0"/>
              <a:t>N</a:t>
            </a:r>
            <a:r>
              <a:rPr sz="5000" spc="-185" dirty="0"/>
              <a:t>T</a:t>
            </a:r>
            <a:r>
              <a:rPr sz="5000" spc="125" dirty="0"/>
              <a:t>E</a:t>
            </a:r>
            <a:r>
              <a:rPr sz="5000" spc="20" dirty="0"/>
              <a:t>LL</a:t>
            </a:r>
            <a:r>
              <a:rPr sz="5000" spc="-85" dirty="0"/>
              <a:t>I</a:t>
            </a:r>
            <a:r>
              <a:rPr sz="5000" spc="-215" dirty="0"/>
              <a:t>G</a:t>
            </a:r>
            <a:r>
              <a:rPr sz="5000" spc="125" dirty="0"/>
              <a:t>E</a:t>
            </a:r>
            <a:r>
              <a:rPr sz="5000" spc="-135" dirty="0"/>
              <a:t>N</a:t>
            </a:r>
            <a:r>
              <a:rPr sz="5000" spc="-215" dirty="0"/>
              <a:t>C</a:t>
            </a:r>
            <a:r>
              <a:rPr sz="5000" spc="130" dirty="0"/>
              <a:t>E</a:t>
            </a:r>
            <a:endParaRPr sz="5000"/>
          </a:p>
        </p:txBody>
      </p:sp>
      <p:grpSp>
        <p:nvGrpSpPr>
          <p:cNvPr id="10" name="object 10"/>
          <p:cNvGrpSpPr/>
          <p:nvPr/>
        </p:nvGrpSpPr>
        <p:grpSpPr>
          <a:xfrm>
            <a:off x="0" y="0"/>
            <a:ext cx="16760190" cy="10010775"/>
            <a:chOff x="0" y="0"/>
            <a:chExt cx="16760190" cy="10010775"/>
          </a:xfrm>
        </p:grpSpPr>
        <p:pic>
          <p:nvPicPr>
            <p:cNvPr id="11" name="object 11"/>
            <p:cNvPicPr/>
            <p:nvPr/>
          </p:nvPicPr>
          <p:blipFill>
            <a:blip r:embed="rId4" cstate="print"/>
            <a:stretch>
              <a:fillRect/>
            </a:stretch>
          </p:blipFill>
          <p:spPr>
            <a:xfrm>
              <a:off x="0" y="6861916"/>
              <a:ext cx="3024321" cy="3148383"/>
            </a:xfrm>
            <a:prstGeom prst="rect">
              <a:avLst/>
            </a:prstGeom>
          </p:spPr>
        </p:pic>
        <p:pic>
          <p:nvPicPr>
            <p:cNvPr id="12" name="object 12"/>
            <p:cNvPicPr/>
            <p:nvPr/>
          </p:nvPicPr>
          <p:blipFill>
            <a:blip r:embed="rId5" cstate="print"/>
            <a:stretch>
              <a:fillRect/>
            </a:stretch>
          </p:blipFill>
          <p:spPr>
            <a:xfrm>
              <a:off x="14464165" y="499544"/>
              <a:ext cx="2295524" cy="1990724"/>
            </a:xfrm>
            <a:prstGeom prst="rect">
              <a:avLst/>
            </a:prstGeom>
          </p:spPr>
        </p:pic>
        <p:pic>
          <p:nvPicPr>
            <p:cNvPr id="13" name="object 13"/>
            <p:cNvPicPr/>
            <p:nvPr/>
          </p:nvPicPr>
          <p:blipFill>
            <a:blip r:embed="rId6" cstate="print"/>
            <a:stretch>
              <a:fillRect/>
            </a:stretch>
          </p:blipFill>
          <p:spPr>
            <a:xfrm>
              <a:off x="8291279" y="0"/>
              <a:ext cx="3378962" cy="2726098"/>
            </a:xfrm>
            <a:prstGeom prst="rect">
              <a:avLst/>
            </a:prstGeom>
          </p:spPr>
        </p:pic>
      </p:grpSp>
      <p:sp>
        <p:nvSpPr>
          <p:cNvPr id="15" name="object 19"/>
          <p:cNvSpPr txBox="1">
            <a:spLocks/>
          </p:cNvSpPr>
          <p:nvPr/>
        </p:nvSpPr>
        <p:spPr>
          <a:xfrm>
            <a:off x="609600" y="149225"/>
            <a:ext cx="11764962" cy="1557862"/>
          </a:xfrm>
          <a:prstGeom prst="rect">
            <a:avLst/>
          </a:prstGeom>
        </p:spPr>
        <p:txBody>
          <a:bodyPr vert="horz" wrap="square" lIns="0" tIns="195580" rIns="0" bIns="0" anchor="t">
            <a:spAutoFit/>
          </a:bodyPr>
          <a:lstStyle>
            <a:lvl1pPr>
              <a:defRPr sz="6400" b="0" i="0">
                <a:solidFill>
                  <a:srgbClr val="242423"/>
                </a:solidFill>
                <a:latin typeface="Lucida Sans Unicode"/>
                <a:ea typeface="+mj-ea"/>
                <a:cs typeface="Lucida Sans Unicode"/>
              </a:defRPr>
            </a:lvl1pPr>
          </a:lstStyle>
          <a:p>
            <a:pPr marL="584200" indent="-571500">
              <a:lnSpc>
                <a:spcPct val="129000"/>
              </a:lnSpc>
              <a:spcBef>
                <a:spcPts val="150"/>
              </a:spcBef>
              <a:buFont typeface="Wingdings" panose="05000000000000000000" pitchFamily="2" charset="2"/>
              <a:buChar char="n"/>
            </a:pPr>
            <a:r>
              <a:rPr lang="zh-CN" altLang="en-US" sz="3600" b="1" kern="0" dirty="0">
                <a:solidFill>
                  <a:schemeClr val="tx2">
                    <a:lumMod val="60000"/>
                    <a:lumOff val="40000"/>
                  </a:schemeClr>
                </a:solidFill>
                <a:latin typeface="华文中宋" panose="02010600040101010101" pitchFamily="2" charset="-122"/>
                <a:ea typeface="华文中宋" panose="02010600040101010101" pitchFamily="2" charset="-122"/>
              </a:rPr>
              <a:t>甘特</a:t>
            </a:r>
            <a:r>
              <a:rPr lang="zh-CN" altLang="en-US" sz="3600" b="1" kern="0" dirty="0" smtClean="0">
                <a:solidFill>
                  <a:schemeClr val="tx2">
                    <a:lumMod val="60000"/>
                    <a:lumOff val="40000"/>
                  </a:schemeClr>
                </a:solidFill>
                <a:latin typeface="华文中宋" panose="02010600040101010101" pitchFamily="2" charset="-122"/>
                <a:ea typeface="华文中宋" panose="02010600040101010101" pitchFamily="2" charset="-122"/>
              </a:rPr>
              <a:t>图</a:t>
            </a:r>
            <a:br>
              <a:rPr lang="zh-CN" altLang="en-US" sz="3600" b="1" kern="0" dirty="0" smtClean="0">
                <a:solidFill>
                  <a:schemeClr val="tx2">
                    <a:lumMod val="60000"/>
                    <a:lumOff val="40000"/>
                  </a:schemeClr>
                </a:solidFill>
                <a:latin typeface="华文中宋" panose="02010600040101010101" pitchFamily="2" charset="-122"/>
                <a:ea typeface="华文中宋" panose="02010600040101010101" pitchFamily="2" charset="-122"/>
              </a:rPr>
            </a:br>
            <a:endParaRPr lang="en-US" altLang="zh-CN" sz="3600" b="1" kern="0" dirty="0">
              <a:solidFill>
                <a:schemeClr val="tx2">
                  <a:lumMod val="60000"/>
                  <a:lumOff val="40000"/>
                </a:schemeClr>
              </a:solidFill>
              <a:latin typeface="华文中宋" panose="02010600040101010101" pitchFamily="2" charset="-122"/>
              <a:ea typeface="华文中宋" panose="02010600040101010101" pitchFamily="2" charset="-122"/>
            </a:endParaRPr>
          </a:p>
        </p:txBody>
      </p:sp>
      <p:pic>
        <p:nvPicPr>
          <p:cNvPr id="21" name="图片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57480" y="-90077"/>
            <a:ext cx="3119718" cy="1705855"/>
          </a:xfrm>
          <a:prstGeom prst="rect">
            <a:avLst/>
          </a:prstGeom>
        </p:spPr>
      </p:pic>
      <p:pic>
        <p:nvPicPr>
          <p:cNvPr id="16" name="图片 1"/>
          <p:cNvPicPr>
            <a:picLocks noChangeAspect="1"/>
          </p:cNvPicPr>
          <p:nvPr/>
        </p:nvPicPr>
        <p:blipFill>
          <a:blip r:embed="rId8"/>
          <a:stretch>
            <a:fillRect/>
          </a:stretch>
        </p:blipFill>
        <p:spPr>
          <a:xfrm>
            <a:off x="469900" y="1406525"/>
            <a:ext cx="17314863" cy="7708900"/>
          </a:xfrm>
          <a:prstGeom prst="rect">
            <a:avLst/>
          </a:prstGeom>
          <a:noFill/>
          <a:ln w="9525">
            <a:noFill/>
          </a:ln>
        </p:spPr>
      </p:pic>
      <p:sp>
        <p:nvSpPr>
          <p:cNvPr id="17" name="object 18"/>
          <p:cNvSpPr txBox="1"/>
          <p:nvPr/>
        </p:nvSpPr>
        <p:spPr>
          <a:xfrm>
            <a:off x="13617575" y="8448675"/>
            <a:ext cx="5702300" cy="1724025"/>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6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3</a:t>
            </a:r>
            <a:r>
              <a:rPr kumimoji="0" lang="zh-CN" altLang="en-US" sz="6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实施计划</a:t>
            </a:r>
            <a:endParaRPr kumimoji="0" lang="zh-CN" sz="6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sz="28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（仅</a:t>
            </a:r>
            <a:r>
              <a:rPr kumimoji="0" lang="zh-CN" sz="28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节选重点）</a:t>
            </a:r>
          </a:p>
        </p:txBody>
      </p:sp>
    </p:spTree>
    <p:extLst>
      <p:ext uri="{BB962C8B-B14F-4D97-AF65-F5344CB8AC3E}">
        <p14:creationId xmlns:p14="http://schemas.microsoft.com/office/powerpoint/2010/main" val="37815139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851454" y="7841682"/>
            <a:ext cx="3267074" cy="2445317"/>
          </a:xfrm>
          <a:prstGeom prst="rect">
            <a:avLst/>
          </a:prstGeom>
        </p:spPr>
      </p:pic>
      <p:pic>
        <p:nvPicPr>
          <p:cNvPr id="3" name="object 3"/>
          <p:cNvPicPr/>
          <p:nvPr/>
        </p:nvPicPr>
        <p:blipFill>
          <a:blip r:embed="rId3" cstate="print"/>
          <a:stretch>
            <a:fillRect/>
          </a:stretch>
        </p:blipFill>
        <p:spPr>
          <a:xfrm>
            <a:off x="6211736" y="7515948"/>
            <a:ext cx="2696078" cy="2490620"/>
          </a:xfrm>
          <a:prstGeom prst="rect">
            <a:avLst/>
          </a:prstGeom>
        </p:spPr>
      </p:pic>
      <p:sp>
        <p:nvSpPr>
          <p:cNvPr id="7" name="object 7"/>
          <p:cNvSpPr txBox="1">
            <a:spLocks noGrp="1"/>
          </p:cNvSpPr>
          <p:nvPr>
            <p:ph type="title"/>
          </p:nvPr>
        </p:nvSpPr>
        <p:spPr>
          <a:xfrm>
            <a:off x="1016000" y="3935230"/>
            <a:ext cx="4267200" cy="2293620"/>
          </a:xfrm>
          <a:prstGeom prst="rect">
            <a:avLst/>
          </a:prstGeom>
        </p:spPr>
        <p:txBody>
          <a:bodyPr vert="horz" wrap="square" lIns="0" tIns="34290" rIns="0" bIns="0" rtlCol="0">
            <a:spAutoFit/>
          </a:bodyPr>
          <a:lstStyle/>
          <a:p>
            <a:pPr marL="12700" marR="5080">
              <a:lnSpc>
                <a:spcPts val="5930"/>
              </a:lnSpc>
              <a:spcBef>
                <a:spcPts val="270"/>
              </a:spcBef>
            </a:pPr>
            <a:r>
              <a:rPr sz="5000" spc="-204" dirty="0"/>
              <a:t>ADVANCED </a:t>
            </a:r>
            <a:r>
              <a:rPr sz="5000" spc="-200" dirty="0"/>
              <a:t> </a:t>
            </a:r>
            <a:r>
              <a:rPr sz="5000" spc="-105" dirty="0"/>
              <a:t>ARTIFICIAL </a:t>
            </a:r>
            <a:r>
              <a:rPr sz="5000" spc="-100" dirty="0"/>
              <a:t> </a:t>
            </a:r>
            <a:r>
              <a:rPr sz="5000" spc="-85" dirty="0"/>
              <a:t>I</a:t>
            </a:r>
            <a:r>
              <a:rPr sz="5000" spc="-135" dirty="0"/>
              <a:t>N</a:t>
            </a:r>
            <a:r>
              <a:rPr sz="5000" spc="-185" dirty="0"/>
              <a:t>T</a:t>
            </a:r>
            <a:r>
              <a:rPr sz="5000" spc="125" dirty="0"/>
              <a:t>E</a:t>
            </a:r>
            <a:r>
              <a:rPr sz="5000" spc="20" dirty="0"/>
              <a:t>LL</a:t>
            </a:r>
            <a:r>
              <a:rPr sz="5000" spc="-85" dirty="0"/>
              <a:t>I</a:t>
            </a:r>
            <a:r>
              <a:rPr sz="5000" spc="-215" dirty="0"/>
              <a:t>G</a:t>
            </a:r>
            <a:r>
              <a:rPr sz="5000" spc="125" dirty="0"/>
              <a:t>E</a:t>
            </a:r>
            <a:r>
              <a:rPr sz="5000" spc="-135" dirty="0"/>
              <a:t>N</a:t>
            </a:r>
            <a:r>
              <a:rPr sz="5000" spc="-215" dirty="0"/>
              <a:t>C</a:t>
            </a:r>
            <a:r>
              <a:rPr sz="5000" spc="130" dirty="0"/>
              <a:t>E</a:t>
            </a:r>
            <a:endParaRPr sz="5000"/>
          </a:p>
        </p:txBody>
      </p:sp>
      <p:grpSp>
        <p:nvGrpSpPr>
          <p:cNvPr id="10" name="object 10"/>
          <p:cNvGrpSpPr/>
          <p:nvPr/>
        </p:nvGrpSpPr>
        <p:grpSpPr>
          <a:xfrm>
            <a:off x="0" y="0"/>
            <a:ext cx="16760190" cy="10010775"/>
            <a:chOff x="0" y="0"/>
            <a:chExt cx="16760190" cy="10010775"/>
          </a:xfrm>
        </p:grpSpPr>
        <p:pic>
          <p:nvPicPr>
            <p:cNvPr id="11" name="object 11"/>
            <p:cNvPicPr/>
            <p:nvPr/>
          </p:nvPicPr>
          <p:blipFill>
            <a:blip r:embed="rId4" cstate="print"/>
            <a:stretch>
              <a:fillRect/>
            </a:stretch>
          </p:blipFill>
          <p:spPr>
            <a:xfrm>
              <a:off x="0" y="6861916"/>
              <a:ext cx="3024321" cy="3148383"/>
            </a:xfrm>
            <a:prstGeom prst="rect">
              <a:avLst/>
            </a:prstGeom>
          </p:spPr>
        </p:pic>
        <p:pic>
          <p:nvPicPr>
            <p:cNvPr id="12" name="object 12"/>
            <p:cNvPicPr/>
            <p:nvPr/>
          </p:nvPicPr>
          <p:blipFill>
            <a:blip r:embed="rId5" cstate="print"/>
            <a:stretch>
              <a:fillRect/>
            </a:stretch>
          </p:blipFill>
          <p:spPr>
            <a:xfrm>
              <a:off x="14464165" y="499544"/>
              <a:ext cx="2295524" cy="1990724"/>
            </a:xfrm>
            <a:prstGeom prst="rect">
              <a:avLst/>
            </a:prstGeom>
          </p:spPr>
        </p:pic>
        <p:pic>
          <p:nvPicPr>
            <p:cNvPr id="13" name="object 13"/>
            <p:cNvPicPr/>
            <p:nvPr/>
          </p:nvPicPr>
          <p:blipFill>
            <a:blip r:embed="rId6" cstate="print"/>
            <a:stretch>
              <a:fillRect/>
            </a:stretch>
          </p:blipFill>
          <p:spPr>
            <a:xfrm>
              <a:off x="8291279" y="0"/>
              <a:ext cx="3378962" cy="2726098"/>
            </a:xfrm>
            <a:prstGeom prst="rect">
              <a:avLst/>
            </a:prstGeom>
          </p:spPr>
        </p:pic>
      </p:grpSp>
      <p:sp>
        <p:nvSpPr>
          <p:cNvPr id="15" name="object 19"/>
          <p:cNvSpPr txBox="1">
            <a:spLocks/>
          </p:cNvSpPr>
          <p:nvPr/>
        </p:nvSpPr>
        <p:spPr>
          <a:xfrm>
            <a:off x="609600" y="149225"/>
            <a:ext cx="11764962" cy="1557862"/>
          </a:xfrm>
          <a:prstGeom prst="rect">
            <a:avLst/>
          </a:prstGeom>
        </p:spPr>
        <p:txBody>
          <a:bodyPr vert="horz" wrap="square" lIns="0" tIns="195580" rIns="0" bIns="0" anchor="t">
            <a:spAutoFit/>
          </a:bodyPr>
          <a:lstStyle>
            <a:lvl1pPr>
              <a:defRPr sz="6400" b="0" i="0">
                <a:solidFill>
                  <a:srgbClr val="242423"/>
                </a:solidFill>
                <a:latin typeface="Lucida Sans Unicode"/>
                <a:ea typeface="+mj-ea"/>
                <a:cs typeface="Lucida Sans Unicode"/>
              </a:defRPr>
            </a:lvl1pPr>
          </a:lstStyle>
          <a:p>
            <a:pPr marL="584200" indent="-571500">
              <a:lnSpc>
                <a:spcPct val="129000"/>
              </a:lnSpc>
              <a:spcBef>
                <a:spcPts val="150"/>
              </a:spcBef>
              <a:buFont typeface="Wingdings" panose="05000000000000000000" pitchFamily="2" charset="2"/>
              <a:buChar char="n"/>
            </a:pPr>
            <a:r>
              <a:rPr lang="zh-CN" altLang="en-US" sz="3600" b="1" kern="0" dirty="0">
                <a:solidFill>
                  <a:schemeClr val="tx2">
                    <a:lumMod val="60000"/>
                    <a:lumOff val="40000"/>
                  </a:schemeClr>
                </a:solidFill>
                <a:latin typeface="华文中宋" panose="02010600040101010101" pitchFamily="2" charset="-122"/>
                <a:ea typeface="华文中宋" panose="02010600040101010101" pitchFamily="2" charset="-122"/>
              </a:rPr>
              <a:t>网络图（里程碑事件</a:t>
            </a:r>
            <a:r>
              <a:rPr lang="zh-CN" altLang="en-US" sz="3600" b="1" kern="0" dirty="0" smtClean="0">
                <a:solidFill>
                  <a:schemeClr val="tx2">
                    <a:lumMod val="60000"/>
                    <a:lumOff val="40000"/>
                  </a:schemeClr>
                </a:solidFill>
                <a:latin typeface="华文中宋" panose="02010600040101010101" pitchFamily="2" charset="-122"/>
                <a:ea typeface="华文中宋" panose="02010600040101010101" pitchFamily="2" charset="-122"/>
              </a:rPr>
              <a:t>）</a:t>
            </a:r>
            <a:br>
              <a:rPr lang="zh-CN" altLang="en-US" sz="3600" b="1" kern="0" dirty="0" smtClean="0">
                <a:solidFill>
                  <a:schemeClr val="tx2">
                    <a:lumMod val="60000"/>
                    <a:lumOff val="40000"/>
                  </a:schemeClr>
                </a:solidFill>
                <a:latin typeface="华文中宋" panose="02010600040101010101" pitchFamily="2" charset="-122"/>
                <a:ea typeface="华文中宋" panose="02010600040101010101" pitchFamily="2" charset="-122"/>
              </a:rPr>
            </a:br>
            <a:endParaRPr lang="en-US" altLang="zh-CN" sz="3600" b="1" kern="0" dirty="0">
              <a:solidFill>
                <a:schemeClr val="tx2">
                  <a:lumMod val="60000"/>
                  <a:lumOff val="40000"/>
                </a:schemeClr>
              </a:solidFill>
              <a:latin typeface="华文中宋" panose="02010600040101010101" pitchFamily="2" charset="-122"/>
              <a:ea typeface="华文中宋" panose="02010600040101010101" pitchFamily="2" charset="-122"/>
            </a:endParaRPr>
          </a:p>
        </p:txBody>
      </p:sp>
      <p:pic>
        <p:nvPicPr>
          <p:cNvPr id="21" name="图片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57480" y="-90077"/>
            <a:ext cx="3119718" cy="1705855"/>
          </a:xfrm>
          <a:prstGeom prst="rect">
            <a:avLst/>
          </a:prstGeom>
        </p:spPr>
      </p:pic>
      <p:sp>
        <p:nvSpPr>
          <p:cNvPr id="17" name="object 18"/>
          <p:cNvSpPr txBox="1"/>
          <p:nvPr/>
        </p:nvSpPr>
        <p:spPr>
          <a:xfrm>
            <a:off x="13617575" y="8448675"/>
            <a:ext cx="5702300" cy="1724025"/>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6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3</a:t>
            </a:r>
            <a:r>
              <a:rPr kumimoji="0" lang="zh-CN" altLang="en-US" sz="6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实施计划</a:t>
            </a:r>
            <a:endParaRPr kumimoji="0" lang="zh-CN" sz="6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sz="28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（仅</a:t>
            </a:r>
            <a:r>
              <a:rPr kumimoji="0" lang="zh-CN" sz="28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节选重点）</a:t>
            </a:r>
          </a:p>
        </p:txBody>
      </p:sp>
      <p:pic>
        <p:nvPicPr>
          <p:cNvPr id="19" name="图片 16"/>
          <p:cNvPicPr>
            <a:picLocks noChangeAspect="1"/>
          </p:cNvPicPr>
          <p:nvPr/>
        </p:nvPicPr>
        <p:blipFill>
          <a:blip r:embed="rId8"/>
          <a:stretch>
            <a:fillRect/>
          </a:stretch>
        </p:blipFill>
        <p:spPr>
          <a:xfrm>
            <a:off x="1014413" y="1557338"/>
            <a:ext cx="13196887" cy="4608512"/>
          </a:xfrm>
          <a:prstGeom prst="rect">
            <a:avLst/>
          </a:prstGeom>
          <a:noFill/>
          <a:ln w="9525">
            <a:noFill/>
          </a:ln>
        </p:spPr>
      </p:pic>
      <p:pic>
        <p:nvPicPr>
          <p:cNvPr id="20" name="图片 17"/>
          <p:cNvPicPr>
            <a:picLocks noChangeAspect="1"/>
          </p:cNvPicPr>
          <p:nvPr/>
        </p:nvPicPr>
        <p:blipFill>
          <a:blip r:embed="rId9"/>
          <a:stretch>
            <a:fillRect/>
          </a:stretch>
        </p:blipFill>
        <p:spPr>
          <a:xfrm>
            <a:off x="1014413" y="6804025"/>
            <a:ext cx="8643937" cy="3255963"/>
          </a:xfrm>
          <a:prstGeom prst="rect">
            <a:avLst/>
          </a:prstGeom>
          <a:noFill/>
          <a:ln w="9525">
            <a:noFill/>
          </a:ln>
        </p:spPr>
      </p:pic>
      <p:sp>
        <p:nvSpPr>
          <p:cNvPr id="22" name="文本框 99"/>
          <p:cNvSpPr txBox="1"/>
          <p:nvPr/>
        </p:nvSpPr>
        <p:spPr>
          <a:xfrm>
            <a:off x="10744200" y="4334192"/>
            <a:ext cx="5080000" cy="2306955"/>
          </a:xfrm>
          <a:prstGeom prst="rect">
            <a:avLst/>
          </a:prstGeom>
          <a:noFill/>
          <a:ln w="9525">
            <a:noFill/>
          </a:ln>
        </p:spPr>
        <p:txBody>
          <a:bodyPr>
            <a:spAutoFit/>
          </a:bodyPr>
          <a:lstStyle/>
          <a:p>
            <a:pPr>
              <a:lnSpc>
                <a:spcPct val="150000"/>
              </a:lnSpc>
            </a:pPr>
            <a:r>
              <a:rPr lang="en-US" sz="2400" dirty="0">
                <a:latin typeface="方正粗黑宋简体" panose="02000000000000000000" pitchFamily="2" charset="-122"/>
                <a:ea typeface="方正粗黑宋简体" panose="02000000000000000000" pitchFamily="2" charset="-122"/>
                <a:cs typeface="方正粗黑宋简体" panose="02000000000000000000" pitchFamily="2" charset="-122"/>
              </a:rPr>
              <a:t>*  </a:t>
            </a:r>
            <a:r>
              <a:rPr lang="zh-CN" sz="2400" dirty="0">
                <a:latin typeface="方正粗黑宋简体" panose="02000000000000000000" pitchFamily="2" charset="-122"/>
                <a:ea typeface="方正粗黑宋简体" panose="02000000000000000000" pitchFamily="2" charset="-122"/>
                <a:cs typeface="方正粗黑宋简体" panose="02000000000000000000" pitchFamily="2" charset="-122"/>
              </a:rPr>
              <a:t>完整版甘特图、网络图见附件“</a:t>
            </a:r>
            <a:r>
              <a:rPr lang="en-US" sz="2400" dirty="0">
                <a:latin typeface="方正粗黑宋简体" panose="02000000000000000000" pitchFamily="2" charset="-122"/>
                <a:ea typeface="方正粗黑宋简体" panose="02000000000000000000" pitchFamily="2" charset="-122"/>
                <a:cs typeface="方正粗黑宋简体" panose="02000000000000000000" pitchFamily="2" charset="-122"/>
              </a:rPr>
              <a:t>SRA2022-G25-</a:t>
            </a:r>
            <a:r>
              <a:rPr lang="zh-CN" sz="2400" dirty="0">
                <a:latin typeface="方正粗黑宋简体" panose="02000000000000000000" pitchFamily="2" charset="-122"/>
                <a:ea typeface="方正粗黑宋简体" panose="02000000000000000000" pitchFamily="2" charset="-122"/>
                <a:cs typeface="方正粗黑宋简体" panose="02000000000000000000" pitchFamily="2" charset="-122"/>
              </a:rPr>
              <a:t>需求工程计划甘特图</a:t>
            </a:r>
            <a:r>
              <a:rPr lang="en-US" sz="2400" dirty="0">
                <a:latin typeface="方正粗黑宋简体" panose="02000000000000000000" pitchFamily="2" charset="-122"/>
                <a:ea typeface="方正粗黑宋简体" panose="02000000000000000000" pitchFamily="2" charset="-122"/>
                <a:cs typeface="方正粗黑宋简体" panose="02000000000000000000" pitchFamily="2" charset="-122"/>
              </a:rPr>
              <a:t>0.1</a:t>
            </a:r>
            <a:r>
              <a:rPr lang="zh-CN" sz="2400" dirty="0">
                <a:latin typeface="方正粗黑宋简体" panose="02000000000000000000" pitchFamily="2" charset="-122"/>
                <a:ea typeface="方正粗黑宋简体" panose="02000000000000000000" pitchFamily="2" charset="-122"/>
                <a:cs typeface="方正粗黑宋简体" panose="02000000000000000000" pitchFamily="2" charset="-122"/>
              </a:rPr>
              <a:t>”，后续将根据实际具体情况随时调整。</a:t>
            </a:r>
            <a:endParaRPr lang="zh-CN" altLang="en-US" sz="2400" dirty="0">
              <a:latin typeface="方正粗黑宋简体" panose="02000000000000000000" pitchFamily="2" charset="-122"/>
              <a:ea typeface="方正粗黑宋简体" panose="02000000000000000000" pitchFamily="2" charset="-122"/>
              <a:cs typeface="方正粗黑宋简体" panose="02000000000000000000" pitchFamily="2" charset="-122"/>
            </a:endParaRPr>
          </a:p>
        </p:txBody>
      </p:sp>
    </p:spTree>
    <p:extLst>
      <p:ext uri="{BB962C8B-B14F-4D97-AF65-F5344CB8AC3E}">
        <p14:creationId xmlns:p14="http://schemas.microsoft.com/office/powerpoint/2010/main" val="23935950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851454" y="7841682"/>
            <a:ext cx="3267074" cy="2445317"/>
          </a:xfrm>
          <a:prstGeom prst="rect">
            <a:avLst/>
          </a:prstGeom>
        </p:spPr>
      </p:pic>
      <p:pic>
        <p:nvPicPr>
          <p:cNvPr id="3" name="object 3"/>
          <p:cNvPicPr/>
          <p:nvPr/>
        </p:nvPicPr>
        <p:blipFill>
          <a:blip r:embed="rId3" cstate="print"/>
          <a:stretch>
            <a:fillRect/>
          </a:stretch>
        </p:blipFill>
        <p:spPr>
          <a:xfrm>
            <a:off x="6211736" y="7515948"/>
            <a:ext cx="2696078" cy="2490620"/>
          </a:xfrm>
          <a:prstGeom prst="rect">
            <a:avLst/>
          </a:prstGeom>
        </p:spPr>
      </p:pic>
      <p:sp>
        <p:nvSpPr>
          <p:cNvPr id="7" name="object 7"/>
          <p:cNvSpPr txBox="1">
            <a:spLocks noGrp="1"/>
          </p:cNvSpPr>
          <p:nvPr>
            <p:ph type="title"/>
          </p:nvPr>
        </p:nvSpPr>
        <p:spPr>
          <a:xfrm>
            <a:off x="1016000" y="3935230"/>
            <a:ext cx="4267200" cy="2293620"/>
          </a:xfrm>
          <a:prstGeom prst="rect">
            <a:avLst/>
          </a:prstGeom>
        </p:spPr>
        <p:txBody>
          <a:bodyPr vert="horz" wrap="square" lIns="0" tIns="34290" rIns="0" bIns="0" rtlCol="0">
            <a:spAutoFit/>
          </a:bodyPr>
          <a:lstStyle/>
          <a:p>
            <a:pPr marL="12700" marR="5080">
              <a:lnSpc>
                <a:spcPts val="5930"/>
              </a:lnSpc>
              <a:spcBef>
                <a:spcPts val="270"/>
              </a:spcBef>
            </a:pPr>
            <a:r>
              <a:rPr sz="5000" spc="-204" dirty="0"/>
              <a:t>ADVANCED </a:t>
            </a:r>
            <a:r>
              <a:rPr sz="5000" spc="-200" dirty="0"/>
              <a:t> </a:t>
            </a:r>
            <a:r>
              <a:rPr sz="5000" spc="-105" dirty="0"/>
              <a:t>ARTIFICIAL </a:t>
            </a:r>
            <a:r>
              <a:rPr sz="5000" spc="-100" dirty="0"/>
              <a:t> </a:t>
            </a:r>
            <a:r>
              <a:rPr sz="5000" spc="-85" dirty="0"/>
              <a:t>I</a:t>
            </a:r>
            <a:r>
              <a:rPr sz="5000" spc="-135" dirty="0"/>
              <a:t>N</a:t>
            </a:r>
            <a:r>
              <a:rPr sz="5000" spc="-185" dirty="0"/>
              <a:t>T</a:t>
            </a:r>
            <a:r>
              <a:rPr sz="5000" spc="125" dirty="0"/>
              <a:t>E</a:t>
            </a:r>
            <a:r>
              <a:rPr sz="5000" spc="20" dirty="0"/>
              <a:t>LL</a:t>
            </a:r>
            <a:r>
              <a:rPr sz="5000" spc="-85" dirty="0"/>
              <a:t>I</a:t>
            </a:r>
            <a:r>
              <a:rPr sz="5000" spc="-215" dirty="0"/>
              <a:t>G</a:t>
            </a:r>
            <a:r>
              <a:rPr sz="5000" spc="125" dirty="0"/>
              <a:t>E</a:t>
            </a:r>
            <a:r>
              <a:rPr sz="5000" spc="-135" dirty="0"/>
              <a:t>N</a:t>
            </a:r>
            <a:r>
              <a:rPr sz="5000" spc="-215" dirty="0"/>
              <a:t>C</a:t>
            </a:r>
            <a:r>
              <a:rPr sz="5000" spc="130" dirty="0"/>
              <a:t>E</a:t>
            </a:r>
            <a:endParaRPr sz="5000"/>
          </a:p>
        </p:txBody>
      </p:sp>
      <p:grpSp>
        <p:nvGrpSpPr>
          <p:cNvPr id="10" name="object 10"/>
          <p:cNvGrpSpPr/>
          <p:nvPr/>
        </p:nvGrpSpPr>
        <p:grpSpPr>
          <a:xfrm>
            <a:off x="0" y="0"/>
            <a:ext cx="16760190" cy="10010775"/>
            <a:chOff x="0" y="0"/>
            <a:chExt cx="16760190" cy="10010775"/>
          </a:xfrm>
        </p:grpSpPr>
        <p:pic>
          <p:nvPicPr>
            <p:cNvPr id="11" name="object 11"/>
            <p:cNvPicPr/>
            <p:nvPr/>
          </p:nvPicPr>
          <p:blipFill>
            <a:blip r:embed="rId4" cstate="print"/>
            <a:stretch>
              <a:fillRect/>
            </a:stretch>
          </p:blipFill>
          <p:spPr>
            <a:xfrm>
              <a:off x="0" y="6861916"/>
              <a:ext cx="3024321" cy="3148383"/>
            </a:xfrm>
            <a:prstGeom prst="rect">
              <a:avLst/>
            </a:prstGeom>
          </p:spPr>
        </p:pic>
        <p:pic>
          <p:nvPicPr>
            <p:cNvPr id="12" name="object 12"/>
            <p:cNvPicPr/>
            <p:nvPr/>
          </p:nvPicPr>
          <p:blipFill>
            <a:blip r:embed="rId5" cstate="print"/>
            <a:stretch>
              <a:fillRect/>
            </a:stretch>
          </p:blipFill>
          <p:spPr>
            <a:xfrm>
              <a:off x="14464165" y="499544"/>
              <a:ext cx="2295524" cy="1990724"/>
            </a:xfrm>
            <a:prstGeom prst="rect">
              <a:avLst/>
            </a:prstGeom>
          </p:spPr>
        </p:pic>
        <p:pic>
          <p:nvPicPr>
            <p:cNvPr id="13" name="object 13"/>
            <p:cNvPicPr/>
            <p:nvPr/>
          </p:nvPicPr>
          <p:blipFill>
            <a:blip r:embed="rId6" cstate="print"/>
            <a:stretch>
              <a:fillRect/>
            </a:stretch>
          </p:blipFill>
          <p:spPr>
            <a:xfrm>
              <a:off x="8291279" y="0"/>
              <a:ext cx="3378962" cy="2726098"/>
            </a:xfrm>
            <a:prstGeom prst="rect">
              <a:avLst/>
            </a:prstGeom>
          </p:spPr>
        </p:pic>
      </p:grpSp>
      <p:sp>
        <p:nvSpPr>
          <p:cNvPr id="15" name="object 19"/>
          <p:cNvSpPr txBox="1">
            <a:spLocks/>
          </p:cNvSpPr>
          <p:nvPr/>
        </p:nvSpPr>
        <p:spPr>
          <a:xfrm>
            <a:off x="609600" y="149225"/>
            <a:ext cx="11764962" cy="1557862"/>
          </a:xfrm>
          <a:prstGeom prst="rect">
            <a:avLst/>
          </a:prstGeom>
        </p:spPr>
        <p:txBody>
          <a:bodyPr vert="horz" wrap="square" lIns="0" tIns="195580" rIns="0" bIns="0" anchor="t">
            <a:spAutoFit/>
          </a:bodyPr>
          <a:lstStyle>
            <a:lvl1pPr>
              <a:defRPr sz="6400" b="0" i="0">
                <a:solidFill>
                  <a:srgbClr val="242423"/>
                </a:solidFill>
                <a:latin typeface="Lucida Sans Unicode"/>
                <a:ea typeface="+mj-ea"/>
                <a:cs typeface="Lucida Sans Unicode"/>
              </a:defRPr>
            </a:lvl1pPr>
          </a:lstStyle>
          <a:p>
            <a:pPr marL="584200" indent="-571500">
              <a:lnSpc>
                <a:spcPct val="129000"/>
              </a:lnSpc>
              <a:spcBef>
                <a:spcPts val="150"/>
              </a:spcBef>
              <a:buFont typeface="Wingdings" panose="05000000000000000000" pitchFamily="2" charset="2"/>
              <a:buChar char="n"/>
            </a:pPr>
            <a:r>
              <a:rPr lang="zh-CN" altLang="en-US" sz="3600" b="1" kern="0" dirty="0">
                <a:solidFill>
                  <a:schemeClr val="tx2">
                    <a:lumMod val="60000"/>
                    <a:lumOff val="40000"/>
                  </a:schemeClr>
                </a:solidFill>
                <a:latin typeface="华文中宋" panose="02010600040101010101" pitchFamily="2" charset="-122"/>
                <a:ea typeface="华文中宋" panose="02010600040101010101" pitchFamily="2" charset="-122"/>
              </a:rPr>
              <a:t>网络图（里程碑事件</a:t>
            </a:r>
            <a:r>
              <a:rPr lang="zh-CN" altLang="en-US" sz="3600" b="1" kern="0" dirty="0" smtClean="0">
                <a:solidFill>
                  <a:schemeClr val="tx2">
                    <a:lumMod val="60000"/>
                    <a:lumOff val="40000"/>
                  </a:schemeClr>
                </a:solidFill>
                <a:latin typeface="华文中宋" panose="02010600040101010101" pitchFamily="2" charset="-122"/>
                <a:ea typeface="华文中宋" panose="02010600040101010101" pitchFamily="2" charset="-122"/>
              </a:rPr>
              <a:t>）</a:t>
            </a:r>
            <a:br>
              <a:rPr lang="zh-CN" altLang="en-US" sz="3600" b="1" kern="0" dirty="0" smtClean="0">
                <a:solidFill>
                  <a:schemeClr val="tx2">
                    <a:lumMod val="60000"/>
                    <a:lumOff val="40000"/>
                  </a:schemeClr>
                </a:solidFill>
                <a:latin typeface="华文中宋" panose="02010600040101010101" pitchFamily="2" charset="-122"/>
                <a:ea typeface="华文中宋" panose="02010600040101010101" pitchFamily="2" charset="-122"/>
              </a:rPr>
            </a:br>
            <a:endParaRPr lang="en-US" altLang="zh-CN" sz="3600" b="1" kern="0" dirty="0">
              <a:solidFill>
                <a:schemeClr val="tx2">
                  <a:lumMod val="60000"/>
                  <a:lumOff val="40000"/>
                </a:schemeClr>
              </a:solidFill>
              <a:latin typeface="华文中宋" panose="02010600040101010101" pitchFamily="2" charset="-122"/>
              <a:ea typeface="华文中宋" panose="02010600040101010101" pitchFamily="2" charset="-122"/>
            </a:endParaRPr>
          </a:p>
        </p:txBody>
      </p:sp>
      <p:pic>
        <p:nvPicPr>
          <p:cNvPr id="16" name="图片 15"/>
          <p:cNvPicPr>
            <a:picLocks noChangeAspect="1"/>
          </p:cNvPicPr>
          <p:nvPr/>
        </p:nvPicPr>
        <p:blipFill>
          <a:blip r:embed="rId7"/>
          <a:stretch>
            <a:fillRect/>
          </a:stretch>
        </p:blipFill>
        <p:spPr>
          <a:xfrm>
            <a:off x="0" y="495300"/>
            <a:ext cx="18310860" cy="8601710"/>
          </a:xfrm>
          <a:prstGeom prst="rect">
            <a:avLst/>
          </a:prstGeom>
        </p:spPr>
      </p:pic>
      <p:sp>
        <p:nvSpPr>
          <p:cNvPr id="18" name="object 18"/>
          <p:cNvSpPr txBox="1"/>
          <p:nvPr/>
        </p:nvSpPr>
        <p:spPr>
          <a:xfrm>
            <a:off x="13304203" y="8921750"/>
            <a:ext cx="8564563" cy="1199515"/>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5.1</a:t>
            </a:r>
            <a:r>
              <a:rPr kumimoji="0" lang="zh-CN" altLang="en-US"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范围管理子计划</a:t>
            </a:r>
            <a:endParaRPr kumimoji="0" 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sz="14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a:t>
            </a:r>
            <a:r>
              <a:rPr kumimoji="0" lang="zh-CN" altLang="en-US" sz="2000" kern="1200" cap="none" spc="310" normalizeH="0" noProof="1">
                <a:solidFill>
                  <a:srgbClr val="0429E2"/>
                </a:solidFill>
                <a:latin typeface="方正粗黑宋简体" panose="02000000000000000000" pitchFamily="2" charset="-122"/>
                <a:ea typeface="方正粗黑宋简体" panose="02000000000000000000" pitchFamily="2" charset="-122"/>
                <a:cs typeface="Verdana" panose="020B0604030504040204"/>
              </a:rPr>
              <a:t>（仅</a:t>
            </a:r>
            <a:r>
              <a:rPr kumimoji="0" lang="zh-CN" sz="2000" kern="1200" cap="none" spc="310" normalizeH="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节选重点）</a:t>
            </a:r>
          </a:p>
        </p:txBody>
      </p:sp>
      <p:sp>
        <p:nvSpPr>
          <p:cNvPr id="23" name="object 18"/>
          <p:cNvSpPr txBox="1">
            <a:spLocks/>
          </p:cNvSpPr>
          <p:nvPr/>
        </p:nvSpPr>
        <p:spPr>
          <a:xfrm>
            <a:off x="677863" y="304800"/>
            <a:ext cx="6929438" cy="877888"/>
          </a:xfrm>
          <a:prstGeom prst="rect">
            <a:avLst/>
          </a:prstGeom>
        </p:spPr>
        <p:txBody>
          <a:bodyPr vert="horz" wrap="square" lIns="0" tIns="201930" rIns="0" bIns="0" numCol="1" rtlCol="0" anchor="t" anchorCtr="0" compatLnSpc="1">
            <a:spAutoFit/>
          </a:bodyPr>
          <a:lstStyle>
            <a:lvl1pPr>
              <a:defRPr sz="6400" b="0" i="0">
                <a:solidFill>
                  <a:srgbClr val="242423"/>
                </a:solidFill>
                <a:latin typeface="Lucida Sans Unicode"/>
                <a:ea typeface="+mj-ea"/>
                <a:cs typeface="Lucida Sans Unicode"/>
              </a:defRPr>
            </a:lvl1pPr>
          </a:lstStyle>
          <a:p>
            <a:pPr marL="13335" algn="l" rtl="0">
              <a:spcBef>
                <a:spcPts val="580"/>
              </a:spcBef>
              <a:spcAft>
                <a:spcPct val="0"/>
              </a:spcAft>
              <a:defRPr/>
            </a:pPr>
            <a:r>
              <a:rPr lang="en-US" sz="4400" kern="0" spc="204" noProof="1" smtClean="0">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rPr>
              <a:t>WBS</a:t>
            </a:r>
            <a:r>
              <a:rPr lang="zh-CN" sz="4400" kern="0" spc="204" noProof="1" smtClean="0">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rPr>
              <a:t>图</a:t>
            </a:r>
            <a:endParaRPr lang="zh-CN" sz="4400" kern="0" spc="204" noProof="1">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endParaRPr>
          </a:p>
        </p:txBody>
      </p:sp>
      <p:pic>
        <p:nvPicPr>
          <p:cNvPr id="24" name="图片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7345" y="8761258"/>
            <a:ext cx="3119718" cy="1705855"/>
          </a:xfrm>
          <a:prstGeom prst="rect">
            <a:avLst/>
          </a:prstGeom>
        </p:spPr>
      </p:pic>
    </p:spTree>
    <p:extLst>
      <p:ext uri="{BB962C8B-B14F-4D97-AF65-F5344CB8AC3E}">
        <p14:creationId xmlns:p14="http://schemas.microsoft.com/office/powerpoint/2010/main" val="4292783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851454" y="7841682"/>
            <a:ext cx="3267074" cy="2445317"/>
          </a:xfrm>
          <a:prstGeom prst="rect">
            <a:avLst/>
          </a:prstGeom>
        </p:spPr>
      </p:pic>
      <p:pic>
        <p:nvPicPr>
          <p:cNvPr id="3" name="object 3"/>
          <p:cNvPicPr/>
          <p:nvPr/>
        </p:nvPicPr>
        <p:blipFill>
          <a:blip r:embed="rId3" cstate="print"/>
          <a:stretch>
            <a:fillRect/>
          </a:stretch>
        </p:blipFill>
        <p:spPr>
          <a:xfrm>
            <a:off x="6211736" y="7515948"/>
            <a:ext cx="2696078" cy="2490620"/>
          </a:xfrm>
          <a:prstGeom prst="rect">
            <a:avLst/>
          </a:prstGeom>
        </p:spPr>
      </p:pic>
      <p:sp>
        <p:nvSpPr>
          <p:cNvPr id="7" name="object 7"/>
          <p:cNvSpPr txBox="1">
            <a:spLocks noGrp="1"/>
          </p:cNvSpPr>
          <p:nvPr>
            <p:ph type="title"/>
          </p:nvPr>
        </p:nvSpPr>
        <p:spPr>
          <a:xfrm>
            <a:off x="1016000" y="3935230"/>
            <a:ext cx="4267200" cy="2293620"/>
          </a:xfrm>
          <a:prstGeom prst="rect">
            <a:avLst/>
          </a:prstGeom>
        </p:spPr>
        <p:txBody>
          <a:bodyPr vert="horz" wrap="square" lIns="0" tIns="34290" rIns="0" bIns="0" rtlCol="0">
            <a:spAutoFit/>
          </a:bodyPr>
          <a:lstStyle/>
          <a:p>
            <a:pPr marL="12700" marR="5080">
              <a:lnSpc>
                <a:spcPts val="5930"/>
              </a:lnSpc>
              <a:spcBef>
                <a:spcPts val="270"/>
              </a:spcBef>
            </a:pPr>
            <a:r>
              <a:rPr sz="5000" spc="-204" dirty="0"/>
              <a:t>ADVANCED </a:t>
            </a:r>
            <a:r>
              <a:rPr sz="5000" spc="-200" dirty="0"/>
              <a:t> </a:t>
            </a:r>
            <a:r>
              <a:rPr sz="5000" spc="-105" dirty="0"/>
              <a:t>ARTIFICIAL </a:t>
            </a:r>
            <a:r>
              <a:rPr sz="5000" spc="-100" dirty="0"/>
              <a:t> </a:t>
            </a:r>
            <a:r>
              <a:rPr sz="5000" spc="-85" dirty="0"/>
              <a:t>I</a:t>
            </a:r>
            <a:r>
              <a:rPr sz="5000" spc="-135" dirty="0"/>
              <a:t>N</a:t>
            </a:r>
            <a:r>
              <a:rPr sz="5000" spc="-185" dirty="0"/>
              <a:t>T</a:t>
            </a:r>
            <a:r>
              <a:rPr sz="5000" spc="125" dirty="0"/>
              <a:t>E</a:t>
            </a:r>
            <a:r>
              <a:rPr sz="5000" spc="20" dirty="0"/>
              <a:t>LL</a:t>
            </a:r>
            <a:r>
              <a:rPr sz="5000" spc="-85" dirty="0"/>
              <a:t>I</a:t>
            </a:r>
            <a:r>
              <a:rPr sz="5000" spc="-215" dirty="0"/>
              <a:t>G</a:t>
            </a:r>
            <a:r>
              <a:rPr sz="5000" spc="125" dirty="0"/>
              <a:t>E</a:t>
            </a:r>
            <a:r>
              <a:rPr sz="5000" spc="-135" dirty="0"/>
              <a:t>N</a:t>
            </a:r>
            <a:r>
              <a:rPr sz="5000" spc="-215" dirty="0"/>
              <a:t>C</a:t>
            </a:r>
            <a:r>
              <a:rPr sz="5000" spc="130" dirty="0"/>
              <a:t>E</a:t>
            </a:r>
            <a:endParaRPr sz="5000"/>
          </a:p>
        </p:txBody>
      </p:sp>
      <p:grpSp>
        <p:nvGrpSpPr>
          <p:cNvPr id="10" name="object 10"/>
          <p:cNvGrpSpPr/>
          <p:nvPr/>
        </p:nvGrpSpPr>
        <p:grpSpPr>
          <a:xfrm>
            <a:off x="0" y="0"/>
            <a:ext cx="16760190" cy="10010775"/>
            <a:chOff x="0" y="0"/>
            <a:chExt cx="16760190" cy="10010775"/>
          </a:xfrm>
        </p:grpSpPr>
        <p:pic>
          <p:nvPicPr>
            <p:cNvPr id="11" name="object 11"/>
            <p:cNvPicPr/>
            <p:nvPr/>
          </p:nvPicPr>
          <p:blipFill>
            <a:blip r:embed="rId4" cstate="print"/>
            <a:stretch>
              <a:fillRect/>
            </a:stretch>
          </p:blipFill>
          <p:spPr>
            <a:xfrm>
              <a:off x="0" y="6861916"/>
              <a:ext cx="3024321" cy="3148383"/>
            </a:xfrm>
            <a:prstGeom prst="rect">
              <a:avLst/>
            </a:prstGeom>
          </p:spPr>
        </p:pic>
        <p:pic>
          <p:nvPicPr>
            <p:cNvPr id="12" name="object 12"/>
            <p:cNvPicPr/>
            <p:nvPr/>
          </p:nvPicPr>
          <p:blipFill>
            <a:blip r:embed="rId5" cstate="print"/>
            <a:stretch>
              <a:fillRect/>
            </a:stretch>
          </p:blipFill>
          <p:spPr>
            <a:xfrm>
              <a:off x="14464165" y="499544"/>
              <a:ext cx="2295524" cy="1990724"/>
            </a:xfrm>
            <a:prstGeom prst="rect">
              <a:avLst/>
            </a:prstGeom>
          </p:spPr>
        </p:pic>
        <p:pic>
          <p:nvPicPr>
            <p:cNvPr id="13" name="object 13"/>
            <p:cNvPicPr/>
            <p:nvPr/>
          </p:nvPicPr>
          <p:blipFill>
            <a:blip r:embed="rId6" cstate="print"/>
            <a:stretch>
              <a:fillRect/>
            </a:stretch>
          </p:blipFill>
          <p:spPr>
            <a:xfrm>
              <a:off x="8291279" y="0"/>
              <a:ext cx="3378962" cy="2726098"/>
            </a:xfrm>
            <a:prstGeom prst="rect">
              <a:avLst/>
            </a:prstGeom>
          </p:spPr>
        </p:pic>
      </p:grpSp>
      <p:sp>
        <p:nvSpPr>
          <p:cNvPr id="18" name="object 18"/>
          <p:cNvSpPr txBox="1"/>
          <p:nvPr/>
        </p:nvSpPr>
        <p:spPr>
          <a:xfrm>
            <a:off x="13304203" y="8921750"/>
            <a:ext cx="8564563" cy="1199515"/>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5.1</a:t>
            </a:r>
            <a:r>
              <a:rPr kumimoji="0" lang="zh-CN" altLang="en-US"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范围管理子计划</a:t>
            </a:r>
            <a:endParaRPr kumimoji="0" 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sz="14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a:t>
            </a:r>
            <a:r>
              <a:rPr kumimoji="0" lang="zh-CN" altLang="en-US" sz="2000" kern="1200" cap="none" spc="310" normalizeH="0" noProof="1">
                <a:solidFill>
                  <a:srgbClr val="0429E2"/>
                </a:solidFill>
                <a:latin typeface="方正粗黑宋简体" panose="02000000000000000000" pitchFamily="2" charset="-122"/>
                <a:ea typeface="方正粗黑宋简体" panose="02000000000000000000" pitchFamily="2" charset="-122"/>
                <a:cs typeface="Verdana" panose="020B0604030504040204"/>
              </a:rPr>
              <a:t>（仅</a:t>
            </a:r>
            <a:r>
              <a:rPr kumimoji="0" lang="zh-CN" sz="2000" kern="1200" cap="none" spc="310" normalizeH="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节选重点）</a:t>
            </a:r>
          </a:p>
        </p:txBody>
      </p:sp>
      <p:pic>
        <p:nvPicPr>
          <p:cNvPr id="21" name="图片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7345" y="8761258"/>
            <a:ext cx="3119718" cy="1705855"/>
          </a:xfrm>
          <a:prstGeom prst="rect">
            <a:avLst/>
          </a:prstGeom>
        </p:spPr>
      </p:pic>
      <p:sp>
        <p:nvSpPr>
          <p:cNvPr id="14" name="object 18"/>
          <p:cNvSpPr txBox="1">
            <a:spLocks/>
          </p:cNvSpPr>
          <p:nvPr/>
        </p:nvSpPr>
        <p:spPr>
          <a:xfrm>
            <a:off x="677863" y="304800"/>
            <a:ext cx="6929438" cy="878840"/>
          </a:xfrm>
          <a:prstGeom prst="rect">
            <a:avLst/>
          </a:prstGeom>
        </p:spPr>
        <p:txBody>
          <a:bodyPr vert="horz" wrap="square" lIns="0" tIns="201930" rIns="0" bIns="0" numCol="1" rtlCol="0" anchor="t" anchorCtr="0" compatLnSpc="1">
            <a:spAutoFit/>
          </a:bodyPr>
          <a:lstStyle>
            <a:lvl1pPr>
              <a:defRPr sz="6400" b="0" i="0">
                <a:solidFill>
                  <a:srgbClr val="242423"/>
                </a:solidFill>
                <a:latin typeface="Lucida Sans Unicode"/>
                <a:ea typeface="+mj-ea"/>
                <a:cs typeface="Lucida Sans Unicode"/>
              </a:defRPr>
            </a:lvl1pPr>
          </a:lstStyle>
          <a:p>
            <a:pPr marL="13335" algn="l" rtl="0">
              <a:spcBef>
                <a:spcPts val="580"/>
              </a:spcBef>
              <a:spcAft>
                <a:spcPct val="0"/>
              </a:spcAft>
              <a:defRPr/>
            </a:pPr>
            <a:r>
              <a:rPr lang="en-US" sz="4400" kern="0" spc="204" noProof="1" smtClean="0">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rPr>
              <a:t>WBS</a:t>
            </a:r>
            <a:r>
              <a:rPr lang="zh-CN" altLang="en-US" sz="4400" kern="0" spc="204" noProof="1" smtClean="0">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rPr>
              <a:t>任务</a:t>
            </a:r>
            <a:r>
              <a:rPr lang="zh-CN" sz="4400" kern="0" spc="204" noProof="1" smtClean="0">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rPr>
              <a:t>输入输出</a:t>
            </a:r>
            <a:endParaRPr lang="zh-CN" sz="4400" kern="0" spc="204" noProof="1">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endParaRPr>
          </a:p>
        </p:txBody>
      </p:sp>
      <p:pic>
        <p:nvPicPr>
          <p:cNvPr id="17" name="图片 16" descr="1aa8d573e9c26d6007a7f95797e83cb"/>
          <p:cNvPicPr>
            <a:picLocks noChangeAspect="1"/>
          </p:cNvPicPr>
          <p:nvPr/>
        </p:nvPicPr>
        <p:blipFill>
          <a:blip r:embed="rId8"/>
          <a:stretch>
            <a:fillRect/>
          </a:stretch>
        </p:blipFill>
        <p:spPr>
          <a:xfrm>
            <a:off x="347345" y="1558290"/>
            <a:ext cx="10479405" cy="5905500"/>
          </a:xfrm>
          <a:prstGeom prst="rect">
            <a:avLst/>
          </a:prstGeom>
        </p:spPr>
      </p:pic>
      <p:pic>
        <p:nvPicPr>
          <p:cNvPr id="19" name="图片 18" descr="ea112b6423ba4ee2f866089614bb5d5"/>
          <p:cNvPicPr>
            <a:picLocks noChangeAspect="1"/>
          </p:cNvPicPr>
          <p:nvPr/>
        </p:nvPicPr>
        <p:blipFill>
          <a:blip r:embed="rId9"/>
          <a:stretch>
            <a:fillRect/>
          </a:stretch>
        </p:blipFill>
        <p:spPr>
          <a:xfrm>
            <a:off x="7148830" y="133350"/>
            <a:ext cx="10530840" cy="8604250"/>
          </a:xfrm>
          <a:prstGeom prst="rect">
            <a:avLst/>
          </a:prstGeom>
        </p:spPr>
      </p:pic>
    </p:spTree>
    <p:extLst>
      <p:ext uri="{BB962C8B-B14F-4D97-AF65-F5344CB8AC3E}">
        <p14:creationId xmlns:p14="http://schemas.microsoft.com/office/powerpoint/2010/main" val="1899633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1090457" y="0"/>
            <a:ext cx="7197725" cy="10287000"/>
            <a:chOff x="11090457" y="0"/>
            <a:chExt cx="7197725" cy="10287000"/>
          </a:xfrm>
        </p:grpSpPr>
        <p:sp>
          <p:nvSpPr>
            <p:cNvPr id="3" name="object 3"/>
            <p:cNvSpPr/>
            <p:nvPr/>
          </p:nvSpPr>
          <p:spPr>
            <a:xfrm>
              <a:off x="11090457" y="0"/>
              <a:ext cx="7197725" cy="10287000"/>
            </a:xfrm>
            <a:custGeom>
              <a:avLst/>
              <a:gdLst/>
              <a:ahLst/>
              <a:cxnLst/>
              <a:rect l="l" t="t" r="r" b="b"/>
              <a:pathLst>
                <a:path w="7197725" h="10287000">
                  <a:moveTo>
                    <a:pt x="0" y="0"/>
                  </a:moveTo>
                  <a:lnTo>
                    <a:pt x="7197542" y="0"/>
                  </a:lnTo>
                  <a:lnTo>
                    <a:pt x="7197542" y="10286999"/>
                  </a:lnTo>
                  <a:lnTo>
                    <a:pt x="0" y="10286999"/>
                  </a:lnTo>
                  <a:lnTo>
                    <a:pt x="0" y="0"/>
                  </a:lnTo>
                  <a:close/>
                </a:path>
              </a:pathLst>
            </a:custGeom>
            <a:solidFill>
              <a:srgbClr val="F2F2F2"/>
            </a:solidFill>
          </p:spPr>
          <p:txBody>
            <a:bodyPr wrap="square" lIns="0" tIns="0" rIns="0" bIns="0" rtlCol="0"/>
            <a:lstStyle/>
            <a:p>
              <a:endParaRPr/>
            </a:p>
          </p:txBody>
        </p:sp>
        <p:pic>
          <p:nvPicPr>
            <p:cNvPr id="4" name="object 4"/>
            <p:cNvPicPr/>
            <p:nvPr/>
          </p:nvPicPr>
          <p:blipFill>
            <a:blip r:embed="rId2" cstate="print"/>
            <a:stretch>
              <a:fillRect/>
            </a:stretch>
          </p:blipFill>
          <p:spPr>
            <a:xfrm>
              <a:off x="11402892" y="4231154"/>
              <a:ext cx="2253935" cy="2425383"/>
            </a:xfrm>
            <a:prstGeom prst="rect">
              <a:avLst/>
            </a:prstGeom>
          </p:spPr>
        </p:pic>
        <p:pic>
          <p:nvPicPr>
            <p:cNvPr id="5" name="object 5"/>
            <p:cNvPicPr/>
            <p:nvPr/>
          </p:nvPicPr>
          <p:blipFill>
            <a:blip r:embed="rId3" cstate="print"/>
            <a:stretch>
              <a:fillRect/>
            </a:stretch>
          </p:blipFill>
          <p:spPr>
            <a:xfrm>
              <a:off x="11365481" y="1778"/>
              <a:ext cx="3031124" cy="2948418"/>
            </a:xfrm>
            <a:prstGeom prst="rect">
              <a:avLst/>
            </a:prstGeom>
          </p:spPr>
        </p:pic>
        <p:pic>
          <p:nvPicPr>
            <p:cNvPr id="6" name="object 6"/>
            <p:cNvPicPr/>
            <p:nvPr/>
          </p:nvPicPr>
          <p:blipFill>
            <a:blip r:embed="rId4" cstate="print"/>
            <a:stretch>
              <a:fillRect/>
            </a:stretch>
          </p:blipFill>
          <p:spPr>
            <a:xfrm>
              <a:off x="14875396" y="0"/>
              <a:ext cx="3266567" cy="3071314"/>
            </a:xfrm>
            <a:prstGeom prst="rect">
              <a:avLst/>
            </a:prstGeom>
          </p:spPr>
        </p:pic>
        <p:pic>
          <p:nvPicPr>
            <p:cNvPr id="7" name="object 7"/>
            <p:cNvPicPr/>
            <p:nvPr/>
          </p:nvPicPr>
          <p:blipFill>
            <a:blip r:embed="rId5" cstate="print"/>
            <a:stretch>
              <a:fillRect/>
            </a:stretch>
          </p:blipFill>
          <p:spPr>
            <a:xfrm>
              <a:off x="15450473" y="6833348"/>
              <a:ext cx="2571749" cy="2819399"/>
            </a:xfrm>
            <a:prstGeom prst="rect">
              <a:avLst/>
            </a:prstGeom>
          </p:spPr>
        </p:pic>
        <p:pic>
          <p:nvPicPr>
            <p:cNvPr id="8" name="object 8"/>
            <p:cNvPicPr/>
            <p:nvPr/>
          </p:nvPicPr>
          <p:blipFill>
            <a:blip r:embed="rId6" cstate="print"/>
            <a:stretch>
              <a:fillRect/>
            </a:stretch>
          </p:blipFill>
          <p:spPr>
            <a:xfrm>
              <a:off x="11207253" y="7124323"/>
              <a:ext cx="3665146" cy="2817612"/>
            </a:xfrm>
            <a:prstGeom prst="rect">
              <a:avLst/>
            </a:prstGeom>
          </p:spPr>
        </p:pic>
      </p:grpSp>
      <p:sp>
        <p:nvSpPr>
          <p:cNvPr id="14" name="object 18"/>
          <p:cNvSpPr txBox="1"/>
          <p:nvPr/>
        </p:nvSpPr>
        <p:spPr>
          <a:xfrm>
            <a:off x="12934950" y="8977313"/>
            <a:ext cx="8564563" cy="1168400"/>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5.2</a:t>
            </a:r>
            <a:r>
              <a:rPr kumimoji="0" lang="zh-CN" altLang="en-US"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成本管理子计划</a:t>
            </a:r>
            <a:endParaRPr kumimoji="0" 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sz="18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（仅</a:t>
            </a:r>
            <a:r>
              <a:rPr kumimoji="0" lang="zh-CN" sz="18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节选重点）</a:t>
            </a:r>
          </a:p>
        </p:txBody>
      </p:sp>
      <p:sp>
        <p:nvSpPr>
          <p:cNvPr id="15" name="object 18"/>
          <p:cNvSpPr txBox="1">
            <a:spLocks noGrp="1"/>
          </p:cNvSpPr>
          <p:nvPr>
            <p:ph type="title"/>
          </p:nvPr>
        </p:nvSpPr>
        <p:spPr>
          <a:xfrm>
            <a:off x="13339762" y="3362007"/>
            <a:ext cx="6929438" cy="877888"/>
          </a:xfrm>
        </p:spPr>
        <p:txBody>
          <a:bodyPr vert="horz" wrap="square" lIns="0" tIns="201930" rIns="0" bIns="0" numCol="1" rtlCol="0" anchor="t" anchorCtr="0" compatLnSpc="1">
            <a:spAutoFit/>
          </a:bodyPr>
          <a:lstStyle/>
          <a:p>
            <a:pPr marL="13335" marR="0" lvl="0" indent="0" algn="l" defTabSz="914400" rtl="0" eaLnBrk="1" fontAlgn="auto" latinLnBrk="0" hangingPunct="1">
              <a:lnSpc>
                <a:spcPct val="100000"/>
              </a:lnSpc>
              <a:spcBef>
                <a:spcPts val="580"/>
              </a:spcBef>
              <a:spcAft>
                <a:spcPct val="0"/>
              </a:spcAft>
              <a:buClrTx/>
              <a:buSzTx/>
              <a:buFontTx/>
              <a:buNone/>
              <a:defRPr/>
            </a:pPr>
            <a:r>
              <a:rPr kumimoji="0" lang="zh-CN" sz="4400" b="0" i="0" u="none" strike="noStrike" kern="0" cap="none" spc="204" normalizeH="0" baseline="0" noProof="1">
                <a:ln>
                  <a:noFill/>
                </a:ln>
                <a:solidFill>
                  <a:srgbClr val="0070C0"/>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成本预算</a:t>
            </a:r>
          </a:p>
        </p:txBody>
      </p:sp>
      <p:sp>
        <p:nvSpPr>
          <p:cNvPr id="16" name="文本框 99"/>
          <p:cNvSpPr txBox="1"/>
          <p:nvPr/>
        </p:nvSpPr>
        <p:spPr>
          <a:xfrm>
            <a:off x="12971462" y="4401820"/>
            <a:ext cx="5080000" cy="1198880"/>
          </a:xfrm>
          <a:prstGeom prst="rect">
            <a:avLst/>
          </a:prstGeom>
          <a:noFill/>
          <a:ln w="9525">
            <a:noFill/>
          </a:ln>
        </p:spPr>
        <p:txBody>
          <a:bodyPr anchor="t">
            <a:spAutoFit/>
          </a:bodyPr>
          <a:lstStyle/>
          <a:p>
            <a:pPr indent="304800">
              <a:lnSpc>
                <a:spcPct val="150000"/>
              </a:lnSpc>
            </a:pPr>
            <a:r>
              <a:rPr lang="en-US" altLang="zh-CN" sz="2400" dirty="0">
                <a:latin typeface="方正粗黑宋简体" panose="02000000000000000000" pitchFamily="2" charset="-122"/>
                <a:ea typeface="方正粗黑宋简体" panose="02000000000000000000" pitchFamily="2" charset="-122"/>
              </a:rPr>
              <a:t>   </a:t>
            </a:r>
            <a:r>
              <a:rPr lang="zh-CN" altLang="zh-CN" sz="2400" dirty="0">
                <a:latin typeface="方正粗黑宋简体" panose="02000000000000000000" pitchFamily="2" charset="-122"/>
                <a:ea typeface="方正粗黑宋简体" panose="02000000000000000000" pitchFamily="2" charset="-122"/>
              </a:rPr>
              <a:t>项目参与人数：5人</a:t>
            </a:r>
          </a:p>
          <a:p>
            <a:pPr indent="304800">
              <a:lnSpc>
                <a:spcPct val="150000"/>
              </a:lnSpc>
            </a:pPr>
            <a:r>
              <a:rPr lang="zh-CN" altLang="zh-CN" sz="2400" dirty="0">
                <a:latin typeface="方正粗黑宋简体" panose="02000000000000000000" pitchFamily="2" charset="-122"/>
                <a:ea typeface="方正粗黑宋简体" panose="02000000000000000000" pitchFamily="2" charset="-122"/>
              </a:rPr>
              <a:t>   项目持续时长：5个月</a:t>
            </a:r>
            <a:endParaRPr lang="zh-CN" altLang="en-US" sz="2400" dirty="0">
              <a:latin typeface="方正粗黑宋简体" panose="02000000000000000000" pitchFamily="2" charset="-122"/>
              <a:ea typeface="方正粗黑宋简体" panose="02000000000000000000" pitchFamily="2" charset="-122"/>
            </a:endParaRPr>
          </a:p>
        </p:txBody>
      </p:sp>
      <p:pic>
        <p:nvPicPr>
          <p:cNvPr id="17" name="图片 1"/>
          <p:cNvPicPr>
            <a:picLocks noChangeAspect="1"/>
          </p:cNvPicPr>
          <p:nvPr/>
        </p:nvPicPr>
        <p:blipFill>
          <a:blip r:embed="rId7"/>
          <a:stretch>
            <a:fillRect/>
          </a:stretch>
        </p:blipFill>
        <p:spPr>
          <a:xfrm>
            <a:off x="222250" y="243682"/>
            <a:ext cx="11041063" cy="9799637"/>
          </a:xfrm>
          <a:prstGeom prst="rect">
            <a:avLst/>
          </a:prstGeom>
          <a:noFill/>
          <a:ln w="9525">
            <a:noFill/>
          </a:ln>
        </p:spPr>
      </p:pic>
      <p:pic>
        <p:nvPicPr>
          <p:cNvPr id="18" name="图片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357480" y="-90077"/>
            <a:ext cx="3119718" cy="1705855"/>
          </a:xfrm>
          <a:prstGeom prst="rect">
            <a:avLst/>
          </a:prstGeom>
        </p:spPr>
      </p:pic>
      <p:pic>
        <p:nvPicPr>
          <p:cNvPr id="19" name="object 10"/>
          <p:cNvPicPr/>
          <p:nvPr/>
        </p:nvPicPr>
        <p:blipFill>
          <a:blip r:embed="rId9" cstate="print"/>
          <a:stretch>
            <a:fillRect/>
          </a:stretch>
        </p:blipFill>
        <p:spPr>
          <a:xfrm>
            <a:off x="16078646" y="3583635"/>
            <a:ext cx="2285554" cy="255046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flipH="1">
            <a:off x="30480" y="-2"/>
            <a:ext cx="10930255" cy="10287000"/>
            <a:chOff x="7355488" y="5"/>
            <a:chExt cx="10930255" cy="10287000"/>
          </a:xfrm>
        </p:grpSpPr>
        <p:sp>
          <p:nvSpPr>
            <p:cNvPr id="3" name="object 3"/>
            <p:cNvSpPr/>
            <p:nvPr/>
          </p:nvSpPr>
          <p:spPr>
            <a:xfrm>
              <a:off x="8788719" y="5"/>
              <a:ext cx="9496425" cy="10287000"/>
            </a:xfrm>
            <a:custGeom>
              <a:avLst/>
              <a:gdLst/>
              <a:ahLst/>
              <a:cxnLst/>
              <a:rect l="l" t="t" r="r" b="b"/>
              <a:pathLst>
                <a:path w="9496425" h="10287000">
                  <a:moveTo>
                    <a:pt x="9496424" y="10286999"/>
                  </a:moveTo>
                  <a:lnTo>
                    <a:pt x="0" y="10286999"/>
                  </a:lnTo>
                  <a:lnTo>
                    <a:pt x="0" y="0"/>
                  </a:lnTo>
                  <a:lnTo>
                    <a:pt x="9496424" y="0"/>
                  </a:lnTo>
                  <a:lnTo>
                    <a:pt x="9496424" y="10286999"/>
                  </a:lnTo>
                  <a:close/>
                </a:path>
              </a:pathLst>
            </a:custGeom>
            <a:solidFill>
              <a:srgbClr val="F2F2F2"/>
            </a:solidFill>
          </p:spPr>
          <p:txBody>
            <a:bodyPr wrap="square" lIns="0" tIns="0" rIns="0" bIns="0" rtlCol="0"/>
            <a:lstStyle/>
            <a:p>
              <a:endParaRPr/>
            </a:p>
          </p:txBody>
        </p:sp>
        <p:pic>
          <p:nvPicPr>
            <p:cNvPr id="4" name="object 4"/>
            <p:cNvPicPr/>
            <p:nvPr/>
          </p:nvPicPr>
          <p:blipFill>
            <a:blip r:embed="rId2" cstate="print"/>
            <a:stretch>
              <a:fillRect/>
            </a:stretch>
          </p:blipFill>
          <p:spPr>
            <a:xfrm>
              <a:off x="9945645" y="2035808"/>
              <a:ext cx="7315199" cy="6219824"/>
            </a:xfrm>
            <a:prstGeom prst="rect">
              <a:avLst/>
            </a:prstGeom>
          </p:spPr>
        </p:pic>
        <p:pic>
          <p:nvPicPr>
            <p:cNvPr id="5" name="object 5"/>
            <p:cNvPicPr/>
            <p:nvPr/>
          </p:nvPicPr>
          <p:blipFill>
            <a:blip r:embed="rId3" cstate="print"/>
            <a:stretch>
              <a:fillRect/>
            </a:stretch>
          </p:blipFill>
          <p:spPr>
            <a:xfrm>
              <a:off x="7355488" y="465373"/>
              <a:ext cx="3581399" cy="2581274"/>
            </a:xfrm>
            <a:prstGeom prst="rect">
              <a:avLst/>
            </a:prstGeom>
          </p:spPr>
        </p:pic>
        <p:pic>
          <p:nvPicPr>
            <p:cNvPr id="6" name="object 6"/>
            <p:cNvPicPr/>
            <p:nvPr/>
          </p:nvPicPr>
          <p:blipFill>
            <a:blip r:embed="rId4" cstate="print"/>
            <a:stretch>
              <a:fillRect/>
            </a:stretch>
          </p:blipFill>
          <p:spPr>
            <a:xfrm>
              <a:off x="14617796" y="5"/>
              <a:ext cx="2871196" cy="2636782"/>
            </a:xfrm>
            <a:prstGeom prst="rect">
              <a:avLst/>
            </a:prstGeom>
          </p:spPr>
        </p:pic>
        <p:pic>
          <p:nvPicPr>
            <p:cNvPr id="7" name="object 7"/>
            <p:cNvPicPr/>
            <p:nvPr/>
          </p:nvPicPr>
          <p:blipFill>
            <a:blip r:embed="rId5" cstate="print"/>
            <a:stretch>
              <a:fillRect/>
            </a:stretch>
          </p:blipFill>
          <p:spPr>
            <a:xfrm>
              <a:off x="8303695" y="7148256"/>
              <a:ext cx="2285999" cy="2209799"/>
            </a:xfrm>
            <a:prstGeom prst="rect">
              <a:avLst/>
            </a:prstGeom>
          </p:spPr>
        </p:pic>
        <p:pic>
          <p:nvPicPr>
            <p:cNvPr id="8" name="object 8"/>
            <p:cNvPicPr/>
            <p:nvPr/>
          </p:nvPicPr>
          <p:blipFill>
            <a:blip r:embed="rId6" cstate="print"/>
            <a:stretch>
              <a:fillRect/>
            </a:stretch>
          </p:blipFill>
          <p:spPr>
            <a:xfrm>
              <a:off x="13602473" y="8731132"/>
              <a:ext cx="2362199" cy="1555866"/>
            </a:xfrm>
            <a:prstGeom prst="rect">
              <a:avLst/>
            </a:prstGeom>
          </p:spPr>
        </p:pic>
      </p:grpSp>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079" y="8801100"/>
            <a:ext cx="2710174" cy="1481917"/>
          </a:xfrm>
          <a:prstGeom prst="rect">
            <a:avLst/>
          </a:prstGeom>
        </p:spPr>
      </p:pic>
      <p:sp>
        <p:nvSpPr>
          <p:cNvPr id="12" name="object 36"/>
          <p:cNvSpPr txBox="1">
            <a:spLocks/>
          </p:cNvSpPr>
          <p:nvPr/>
        </p:nvSpPr>
        <p:spPr>
          <a:xfrm>
            <a:off x="10372725" y="39688"/>
            <a:ext cx="7183438" cy="3333750"/>
          </a:xfrm>
          <a:prstGeom prst="rect">
            <a:avLst/>
          </a:prstGeom>
        </p:spPr>
        <p:txBody>
          <a:bodyPr vert="horz" wrap="square" lIns="0" tIns="195580" rIns="0" bIns="0" numCol="1" rtlCol="0" anchor="t" anchorCtr="0" compatLnSpc="1">
            <a:spAutoFit/>
          </a:bodyPr>
          <a:lstStyle>
            <a:lvl1pPr>
              <a:defRPr sz="6400" b="0" i="0">
                <a:solidFill>
                  <a:srgbClr val="242423"/>
                </a:solidFill>
                <a:latin typeface="Lucida Sans Unicode"/>
                <a:ea typeface="+mj-ea"/>
                <a:cs typeface="Lucida Sans Unicode"/>
              </a:defRPr>
            </a:lvl1pPr>
          </a:lstStyle>
          <a:p>
            <a:pPr marL="12700" algn="l" rtl="0">
              <a:lnSpc>
                <a:spcPct val="150000"/>
              </a:lnSpc>
              <a:spcBef>
                <a:spcPts val="1540"/>
              </a:spcBef>
              <a:spcAft>
                <a:spcPct val="0"/>
              </a:spcAft>
              <a:defRPr/>
            </a:pPr>
            <a:r>
              <a:rPr lang="zh-CN" altLang="en-US" sz="8000" kern="0" spc="260" noProof="1" smtClean="0">
                <a:solidFill>
                  <a:schemeClr val="tx1"/>
                </a:solidFill>
                <a:latin typeface="方正粗黑宋简体" panose="02000000000000000000" pitchFamily="2" charset="-122"/>
                <a:ea typeface="方正粗黑宋简体" panose="02000000000000000000" pitchFamily="2" charset="-122"/>
                <a:cs typeface="方正粗黑宋简体" panose="02000000000000000000" pitchFamily="2" charset="-122"/>
              </a:rPr>
              <a:t>       目录</a:t>
            </a:r>
            <a:r>
              <a:rPr lang="zh-CN" altLang="en-US" sz="8000" kern="0" dirty="0" smtClean="0">
                <a:solidFill>
                  <a:schemeClr val="tx1"/>
                </a:solidFill>
                <a:latin typeface="方正粗黑宋简体" panose="02000000000000000000" pitchFamily="2" charset="-122"/>
                <a:ea typeface="方正粗黑宋简体" panose="02000000000000000000" pitchFamily="2" charset="-122"/>
                <a:cs typeface="方正粗黑宋简体" panose="02000000000000000000" pitchFamily="2" charset="-122"/>
              </a:rPr>
              <a:t/>
            </a:r>
            <a:br>
              <a:rPr lang="zh-CN" altLang="en-US" sz="8000" kern="0" dirty="0" smtClean="0">
                <a:solidFill>
                  <a:schemeClr val="tx1"/>
                </a:solidFill>
                <a:latin typeface="方正粗黑宋简体" panose="02000000000000000000" pitchFamily="2" charset="-122"/>
                <a:ea typeface="方正粗黑宋简体" panose="02000000000000000000" pitchFamily="2" charset="-122"/>
                <a:cs typeface="方正粗黑宋简体" panose="02000000000000000000" pitchFamily="2" charset="-122"/>
              </a:rPr>
            </a:br>
            <a:r>
              <a:rPr lang="zh-CN" altLang="en-US" sz="2800" kern="0" noProof="1" smtClean="0">
                <a:solidFill>
                  <a:srgbClr val="0429E2"/>
                </a:solidFill>
                <a:latin typeface="方正粗黑宋简体" panose="02000000000000000000" pitchFamily="2" charset="-122"/>
                <a:ea typeface="方正粗黑宋简体" panose="02000000000000000000" pitchFamily="2" charset="-122"/>
                <a:cs typeface="方正粗黑宋简体" panose="02000000000000000000" pitchFamily="2" charset="-122"/>
                <a:sym typeface="+mn-ea"/>
              </a:rPr>
              <a:t>     </a:t>
            </a:r>
            <a:r>
              <a:rPr lang="zh-CN" altLang="en-US" sz="2800" kern="0" noProof="1" smtClean="0">
                <a:solidFill>
                  <a:schemeClr val="tx2">
                    <a:lumMod val="60000"/>
                    <a:lumOff val="40000"/>
                  </a:schemeClr>
                </a:solidFill>
                <a:latin typeface="方正粗黑宋简体" panose="02000000000000000000" pitchFamily="2" charset="-122"/>
                <a:ea typeface="方正粗黑宋简体" panose="02000000000000000000" pitchFamily="2" charset="-122"/>
                <a:cs typeface="方正粗黑宋简体" panose="02000000000000000000" pitchFamily="2" charset="-122"/>
                <a:sym typeface="+mn-ea"/>
              </a:rPr>
              <a:t>“</a:t>
            </a:r>
            <a:r>
              <a:rPr lang="en-US" altLang="zh-CN" sz="2800" kern="0" noProof="1" smtClean="0">
                <a:solidFill>
                  <a:schemeClr val="tx2">
                    <a:lumMod val="60000"/>
                    <a:lumOff val="40000"/>
                  </a:schemeClr>
                </a:solidFill>
                <a:latin typeface="方正粗黑宋简体" panose="02000000000000000000" pitchFamily="2" charset="-122"/>
                <a:ea typeface="方正粗黑宋简体" panose="02000000000000000000" pitchFamily="2" charset="-122"/>
                <a:cs typeface="方正粗黑宋简体" panose="02000000000000000000" pitchFamily="2" charset="-122"/>
                <a:sym typeface="+mn-ea"/>
              </a:rPr>
              <a:t>Enjoy Programming</a:t>
            </a:r>
            <a:r>
              <a:rPr lang="zh-CN" altLang="en-US" sz="2800" kern="0" noProof="1" smtClean="0">
                <a:solidFill>
                  <a:schemeClr val="tx2">
                    <a:lumMod val="60000"/>
                    <a:lumOff val="40000"/>
                  </a:schemeClr>
                </a:solidFill>
                <a:latin typeface="方正粗黑宋简体" panose="02000000000000000000" pitchFamily="2" charset="-122"/>
                <a:ea typeface="方正粗黑宋简体" panose="02000000000000000000" pitchFamily="2" charset="-122"/>
                <a:cs typeface="方正粗黑宋简体" panose="02000000000000000000" pitchFamily="2" charset="-122"/>
                <a:sym typeface="+mn-ea"/>
              </a:rPr>
              <a:t>，从享学开始”</a:t>
            </a:r>
            <a:r>
              <a:rPr lang="zh-CN" altLang="en-US" sz="2800" kern="0" dirty="0" smtClean="0">
                <a:solidFill>
                  <a:schemeClr val="tx2">
                    <a:lumMod val="60000"/>
                    <a:lumOff val="40000"/>
                  </a:schemeClr>
                </a:solidFill>
                <a:effectLst>
                  <a:outerShdw blurRad="38100" dist="38100" dir="2700000" algn="tl">
                    <a:srgbClr val="000000">
                      <a:alpha val="43137"/>
                    </a:srgbClr>
                  </a:outerShdw>
                </a:effectLst>
                <a:latin typeface="方正粗黑宋简体" panose="02000000000000000000" pitchFamily="2" charset="-122"/>
                <a:ea typeface="方正粗黑宋简体" panose="02000000000000000000" pitchFamily="2" charset="-122"/>
                <a:cs typeface="方正粗黑宋简体" panose="02000000000000000000" pitchFamily="2" charset="-122"/>
                <a:sym typeface="+mn-ea"/>
              </a:rPr>
              <a:t/>
            </a:r>
            <a:br>
              <a:rPr lang="zh-CN" altLang="en-US" sz="2800" kern="0" dirty="0" smtClean="0">
                <a:solidFill>
                  <a:schemeClr val="tx2">
                    <a:lumMod val="60000"/>
                    <a:lumOff val="40000"/>
                  </a:schemeClr>
                </a:solidFill>
                <a:effectLst>
                  <a:outerShdw blurRad="38100" dist="38100" dir="2700000" algn="tl">
                    <a:srgbClr val="000000">
                      <a:alpha val="43137"/>
                    </a:srgbClr>
                  </a:outerShdw>
                </a:effectLst>
                <a:latin typeface="方正粗黑宋简体" panose="02000000000000000000" pitchFamily="2" charset="-122"/>
                <a:ea typeface="方正粗黑宋简体" panose="02000000000000000000" pitchFamily="2" charset="-122"/>
                <a:cs typeface="方正粗黑宋简体" panose="02000000000000000000" pitchFamily="2" charset="-122"/>
                <a:sym typeface="+mn-ea"/>
              </a:rPr>
            </a:br>
            <a:endParaRPr lang="zh-CN" altLang="en-US" sz="2800" kern="0" noProof="1">
              <a:solidFill>
                <a:schemeClr val="tx2">
                  <a:lumMod val="60000"/>
                  <a:lumOff val="40000"/>
                </a:schemeClr>
              </a:solidFill>
              <a:latin typeface="Verdana" panose="020B0604030504040204"/>
              <a:cs typeface="Verdana" panose="020B0604030504040204"/>
            </a:endParaRPr>
          </a:p>
        </p:txBody>
      </p:sp>
      <p:sp>
        <p:nvSpPr>
          <p:cNvPr id="13" name="object 37"/>
          <p:cNvSpPr txBox="1"/>
          <p:nvPr/>
        </p:nvSpPr>
        <p:spPr>
          <a:xfrm>
            <a:off x="11074400" y="3117850"/>
            <a:ext cx="7137400" cy="6669405"/>
          </a:xfrm>
          <a:prstGeom prst="rect">
            <a:avLst/>
          </a:prstGeom>
          <a:noFill/>
          <a:ln w="9525">
            <a:noFill/>
          </a:ln>
        </p:spPr>
        <p:txBody>
          <a:bodyPr lIns="0" tIns="308610" rIns="0" bIns="0" anchor="t">
            <a:spAutoFit/>
          </a:bodyPr>
          <a:lstStyle/>
          <a:p>
            <a:pPr marL="12700">
              <a:lnSpc>
                <a:spcPct val="200000"/>
              </a:lnSpc>
              <a:spcBef>
                <a:spcPts val="2425"/>
              </a:spcBef>
            </a:pPr>
            <a:r>
              <a:rPr lang="en-US" altLang="zh-CN" sz="4000" dirty="0">
                <a:latin typeface="方正粗黑宋简体" panose="02000000000000000000" pitchFamily="2" charset="-122"/>
                <a:ea typeface="方正粗黑宋简体" panose="02000000000000000000" pitchFamily="2" charset="-122"/>
              </a:rPr>
              <a:t>⼀、项目章程</a:t>
            </a:r>
          </a:p>
          <a:p>
            <a:pPr marL="12700" algn="just">
              <a:lnSpc>
                <a:spcPct val="200000"/>
              </a:lnSpc>
              <a:spcBef>
                <a:spcPts val="400"/>
              </a:spcBef>
            </a:pPr>
            <a:r>
              <a:rPr lang="en-US" altLang="zh-CN" sz="4000" dirty="0">
                <a:latin typeface="方正粗黑宋简体" panose="02000000000000000000" pitchFamily="2" charset="-122"/>
                <a:ea typeface="方正粗黑宋简体" panose="02000000000000000000" pitchFamily="2" charset="-122"/>
              </a:rPr>
              <a:t>⼆、需求工程项目计划</a:t>
            </a:r>
          </a:p>
          <a:p>
            <a:pPr marL="12700" algn="just">
              <a:lnSpc>
                <a:spcPct val="200000"/>
              </a:lnSpc>
              <a:spcBef>
                <a:spcPts val="400"/>
              </a:spcBef>
            </a:pPr>
            <a:r>
              <a:rPr lang="en-US" altLang="zh-CN" sz="4000" dirty="0">
                <a:latin typeface="方正粗黑宋简体" panose="02000000000000000000" pitchFamily="2" charset="-122"/>
                <a:ea typeface="方正粗黑宋简体" panose="02000000000000000000" pitchFamily="2" charset="-122"/>
              </a:rPr>
              <a:t>三、可行性分析</a:t>
            </a:r>
          </a:p>
          <a:p>
            <a:pPr marL="12700" algn="just">
              <a:lnSpc>
                <a:spcPct val="200000"/>
              </a:lnSpc>
              <a:spcBef>
                <a:spcPts val="400"/>
              </a:spcBef>
            </a:pPr>
            <a:r>
              <a:rPr lang="en-US" altLang="zh-CN" sz="4000" dirty="0">
                <a:latin typeface="方正粗黑宋简体" panose="02000000000000000000" pitchFamily="2" charset="-122"/>
                <a:ea typeface="方正粗黑宋简体" panose="02000000000000000000" pitchFamily="2" charset="-122"/>
              </a:rPr>
              <a:t>四、会议纪要 </a:t>
            </a:r>
          </a:p>
          <a:p>
            <a:pPr marL="12700" algn="just">
              <a:lnSpc>
                <a:spcPct val="200000"/>
              </a:lnSpc>
              <a:spcBef>
                <a:spcPts val="400"/>
              </a:spcBef>
            </a:pPr>
            <a:r>
              <a:rPr lang="en-US" altLang="zh-CN" sz="4000" dirty="0">
                <a:latin typeface="方正粗黑宋简体" panose="02000000000000000000" pitchFamily="2" charset="-122"/>
                <a:ea typeface="方正粗黑宋简体" panose="02000000000000000000" pitchFamily="2" charset="-122"/>
              </a:rPr>
              <a:t>五、绩效评定</a:t>
            </a:r>
          </a:p>
        </p:txBody>
      </p:sp>
    </p:spTree>
    <p:extLst>
      <p:ext uri="{BB962C8B-B14F-4D97-AF65-F5344CB8AC3E}">
        <p14:creationId xmlns:p14="http://schemas.microsoft.com/office/powerpoint/2010/main" val="584611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090457" y="0"/>
            <a:ext cx="7273743" cy="10287000"/>
            <a:chOff x="11090457" y="0"/>
            <a:chExt cx="7273743" cy="10287000"/>
          </a:xfrm>
        </p:grpSpPr>
        <p:sp>
          <p:nvSpPr>
            <p:cNvPr id="3" name="object 3"/>
            <p:cNvSpPr/>
            <p:nvPr/>
          </p:nvSpPr>
          <p:spPr>
            <a:xfrm>
              <a:off x="11090457" y="0"/>
              <a:ext cx="7197725" cy="10287000"/>
            </a:xfrm>
            <a:custGeom>
              <a:avLst/>
              <a:gdLst/>
              <a:ahLst/>
              <a:cxnLst/>
              <a:rect l="l" t="t" r="r" b="b"/>
              <a:pathLst>
                <a:path w="7197725" h="10287000">
                  <a:moveTo>
                    <a:pt x="0" y="0"/>
                  </a:moveTo>
                  <a:lnTo>
                    <a:pt x="7197542" y="0"/>
                  </a:lnTo>
                  <a:lnTo>
                    <a:pt x="7197542" y="10286999"/>
                  </a:lnTo>
                  <a:lnTo>
                    <a:pt x="0" y="10286999"/>
                  </a:lnTo>
                  <a:lnTo>
                    <a:pt x="0" y="0"/>
                  </a:lnTo>
                  <a:close/>
                </a:path>
              </a:pathLst>
            </a:custGeom>
            <a:solidFill>
              <a:srgbClr val="F2F2F2"/>
            </a:solidFill>
          </p:spPr>
          <p:txBody>
            <a:bodyPr wrap="square" lIns="0" tIns="0" rIns="0" bIns="0" rtlCol="0"/>
            <a:lstStyle/>
            <a:p>
              <a:endParaRPr/>
            </a:p>
          </p:txBody>
        </p:sp>
        <p:pic>
          <p:nvPicPr>
            <p:cNvPr id="4" name="object 4"/>
            <p:cNvPicPr/>
            <p:nvPr/>
          </p:nvPicPr>
          <p:blipFill>
            <a:blip r:embed="rId2" cstate="print"/>
            <a:stretch>
              <a:fillRect/>
            </a:stretch>
          </p:blipFill>
          <p:spPr>
            <a:xfrm>
              <a:off x="11402892" y="4231154"/>
              <a:ext cx="2253935" cy="2425383"/>
            </a:xfrm>
            <a:prstGeom prst="rect">
              <a:avLst/>
            </a:prstGeom>
          </p:spPr>
        </p:pic>
        <p:pic>
          <p:nvPicPr>
            <p:cNvPr id="5" name="object 5"/>
            <p:cNvPicPr/>
            <p:nvPr/>
          </p:nvPicPr>
          <p:blipFill>
            <a:blip r:embed="rId3" cstate="print"/>
            <a:stretch>
              <a:fillRect/>
            </a:stretch>
          </p:blipFill>
          <p:spPr>
            <a:xfrm>
              <a:off x="11365481" y="1778"/>
              <a:ext cx="3031124" cy="2948418"/>
            </a:xfrm>
            <a:prstGeom prst="rect">
              <a:avLst/>
            </a:prstGeom>
          </p:spPr>
        </p:pic>
        <p:pic>
          <p:nvPicPr>
            <p:cNvPr id="6" name="object 6"/>
            <p:cNvPicPr/>
            <p:nvPr/>
          </p:nvPicPr>
          <p:blipFill>
            <a:blip r:embed="rId4" cstate="print"/>
            <a:stretch>
              <a:fillRect/>
            </a:stretch>
          </p:blipFill>
          <p:spPr>
            <a:xfrm>
              <a:off x="14875396" y="0"/>
              <a:ext cx="3266567" cy="3071314"/>
            </a:xfrm>
            <a:prstGeom prst="rect">
              <a:avLst/>
            </a:prstGeom>
          </p:spPr>
        </p:pic>
        <p:pic>
          <p:nvPicPr>
            <p:cNvPr id="7" name="object 7"/>
            <p:cNvPicPr/>
            <p:nvPr/>
          </p:nvPicPr>
          <p:blipFill>
            <a:blip r:embed="rId5" cstate="print"/>
            <a:stretch>
              <a:fillRect/>
            </a:stretch>
          </p:blipFill>
          <p:spPr>
            <a:xfrm>
              <a:off x="15450473" y="6833348"/>
              <a:ext cx="2571749" cy="2819399"/>
            </a:xfrm>
            <a:prstGeom prst="rect">
              <a:avLst/>
            </a:prstGeom>
          </p:spPr>
        </p:pic>
        <p:pic>
          <p:nvPicPr>
            <p:cNvPr id="8" name="object 8"/>
            <p:cNvPicPr/>
            <p:nvPr/>
          </p:nvPicPr>
          <p:blipFill>
            <a:blip r:embed="rId6" cstate="print"/>
            <a:stretch>
              <a:fillRect/>
            </a:stretch>
          </p:blipFill>
          <p:spPr>
            <a:xfrm>
              <a:off x="11207253" y="7124323"/>
              <a:ext cx="3665146" cy="2817612"/>
            </a:xfrm>
            <a:prstGeom prst="rect">
              <a:avLst/>
            </a:prstGeom>
          </p:spPr>
        </p:pic>
        <p:pic>
          <p:nvPicPr>
            <p:cNvPr id="10" name="object 10"/>
            <p:cNvPicPr/>
            <p:nvPr/>
          </p:nvPicPr>
          <p:blipFill>
            <a:blip r:embed="rId7" cstate="print"/>
            <a:stretch>
              <a:fillRect/>
            </a:stretch>
          </p:blipFill>
          <p:spPr>
            <a:xfrm>
              <a:off x="16078646" y="3583635"/>
              <a:ext cx="2285554" cy="2550465"/>
            </a:xfrm>
            <a:prstGeom prst="rect">
              <a:avLst/>
            </a:prstGeom>
          </p:spPr>
        </p:pic>
      </p:grpSp>
      <p:sp>
        <p:nvSpPr>
          <p:cNvPr id="14" name="object 18"/>
          <p:cNvSpPr txBox="1"/>
          <p:nvPr/>
        </p:nvSpPr>
        <p:spPr>
          <a:xfrm>
            <a:off x="12934950" y="8977313"/>
            <a:ext cx="8564563" cy="1168400"/>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5.2</a:t>
            </a:r>
            <a:r>
              <a:rPr kumimoji="0" lang="zh-CN" altLang="en-US"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成本管理子计划</a:t>
            </a:r>
            <a:endParaRPr kumimoji="0" 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sz="18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（仅</a:t>
            </a:r>
            <a:r>
              <a:rPr kumimoji="0" lang="zh-CN" sz="18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节选重点）</a:t>
            </a:r>
          </a:p>
        </p:txBody>
      </p:sp>
      <p:sp>
        <p:nvSpPr>
          <p:cNvPr id="15" name="object 18"/>
          <p:cNvSpPr txBox="1">
            <a:spLocks noGrp="1"/>
          </p:cNvSpPr>
          <p:nvPr>
            <p:ph type="title"/>
          </p:nvPr>
        </p:nvSpPr>
        <p:spPr>
          <a:xfrm>
            <a:off x="13339762" y="3362007"/>
            <a:ext cx="6929438" cy="877888"/>
          </a:xfrm>
        </p:spPr>
        <p:txBody>
          <a:bodyPr vert="horz" wrap="square" lIns="0" tIns="201930" rIns="0" bIns="0" numCol="1" rtlCol="0" anchor="t" anchorCtr="0" compatLnSpc="1">
            <a:spAutoFit/>
          </a:bodyPr>
          <a:lstStyle/>
          <a:p>
            <a:pPr marL="13335" marR="0" lvl="0" indent="0" algn="l" defTabSz="914400" rtl="0" eaLnBrk="1" fontAlgn="auto" latinLnBrk="0" hangingPunct="1">
              <a:lnSpc>
                <a:spcPct val="100000"/>
              </a:lnSpc>
              <a:spcBef>
                <a:spcPts val="580"/>
              </a:spcBef>
              <a:spcAft>
                <a:spcPct val="0"/>
              </a:spcAft>
              <a:buClrTx/>
              <a:buSzTx/>
              <a:buFontTx/>
              <a:buNone/>
              <a:defRPr/>
            </a:pPr>
            <a:r>
              <a:rPr kumimoji="0" lang="zh-CN" sz="4400" b="0" i="0" u="none" strike="noStrike" kern="0" cap="none" spc="204" normalizeH="0" baseline="0" noProof="1">
                <a:ln>
                  <a:noFill/>
                </a:ln>
                <a:solidFill>
                  <a:srgbClr val="0070C0"/>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成本预算</a:t>
            </a:r>
          </a:p>
        </p:txBody>
      </p:sp>
      <p:sp>
        <p:nvSpPr>
          <p:cNvPr id="16" name="文本框 99"/>
          <p:cNvSpPr txBox="1"/>
          <p:nvPr/>
        </p:nvSpPr>
        <p:spPr>
          <a:xfrm>
            <a:off x="12971462" y="4401820"/>
            <a:ext cx="5080000" cy="1198880"/>
          </a:xfrm>
          <a:prstGeom prst="rect">
            <a:avLst/>
          </a:prstGeom>
          <a:noFill/>
          <a:ln w="9525">
            <a:noFill/>
          </a:ln>
        </p:spPr>
        <p:txBody>
          <a:bodyPr anchor="t">
            <a:spAutoFit/>
          </a:bodyPr>
          <a:lstStyle/>
          <a:p>
            <a:pPr indent="304800">
              <a:lnSpc>
                <a:spcPct val="150000"/>
              </a:lnSpc>
            </a:pPr>
            <a:r>
              <a:rPr lang="en-US" altLang="zh-CN" sz="2400" dirty="0">
                <a:latin typeface="方正粗黑宋简体" panose="02000000000000000000" pitchFamily="2" charset="-122"/>
                <a:ea typeface="方正粗黑宋简体" panose="02000000000000000000" pitchFamily="2" charset="-122"/>
              </a:rPr>
              <a:t>   </a:t>
            </a:r>
            <a:r>
              <a:rPr lang="zh-CN" altLang="zh-CN" sz="2400" dirty="0">
                <a:latin typeface="方正粗黑宋简体" panose="02000000000000000000" pitchFamily="2" charset="-122"/>
                <a:ea typeface="方正粗黑宋简体" panose="02000000000000000000" pitchFamily="2" charset="-122"/>
              </a:rPr>
              <a:t>项目参与人数：5人</a:t>
            </a:r>
          </a:p>
          <a:p>
            <a:pPr indent="304800">
              <a:lnSpc>
                <a:spcPct val="150000"/>
              </a:lnSpc>
            </a:pPr>
            <a:r>
              <a:rPr lang="zh-CN" altLang="zh-CN" sz="2400" dirty="0">
                <a:latin typeface="方正粗黑宋简体" panose="02000000000000000000" pitchFamily="2" charset="-122"/>
                <a:ea typeface="方正粗黑宋简体" panose="02000000000000000000" pitchFamily="2" charset="-122"/>
              </a:rPr>
              <a:t>   项目持续时长：5个月</a:t>
            </a:r>
            <a:endParaRPr lang="zh-CN" altLang="en-US" sz="2400" dirty="0">
              <a:latin typeface="方正粗黑宋简体" panose="02000000000000000000" pitchFamily="2" charset="-122"/>
              <a:ea typeface="方正粗黑宋简体" panose="02000000000000000000" pitchFamily="2" charset="-122"/>
            </a:endParaRPr>
          </a:p>
        </p:txBody>
      </p:sp>
      <p:pic>
        <p:nvPicPr>
          <p:cNvPr id="18" name="图片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357480" y="-90077"/>
            <a:ext cx="3119718" cy="1705855"/>
          </a:xfrm>
          <a:prstGeom prst="rect">
            <a:avLst/>
          </a:prstGeom>
        </p:spPr>
      </p:pic>
      <p:pic>
        <p:nvPicPr>
          <p:cNvPr id="19" name="图片 2"/>
          <p:cNvPicPr>
            <a:picLocks noChangeAspect="1"/>
          </p:cNvPicPr>
          <p:nvPr/>
        </p:nvPicPr>
        <p:blipFill>
          <a:blip r:embed="rId9"/>
          <a:stretch>
            <a:fillRect/>
          </a:stretch>
        </p:blipFill>
        <p:spPr>
          <a:xfrm>
            <a:off x="225425" y="215900"/>
            <a:ext cx="11287125" cy="9677400"/>
          </a:xfrm>
          <a:prstGeom prst="rect">
            <a:avLst/>
          </a:prstGeom>
          <a:noFill/>
          <a:ln w="9525">
            <a:noFill/>
          </a:ln>
        </p:spPr>
      </p:pic>
    </p:spTree>
    <p:extLst>
      <p:ext uri="{BB962C8B-B14F-4D97-AF65-F5344CB8AC3E}">
        <p14:creationId xmlns:p14="http://schemas.microsoft.com/office/powerpoint/2010/main" val="27991028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523875"/>
            <a:ext cx="18288000" cy="3857625"/>
          </a:xfrm>
          <a:custGeom>
            <a:avLst/>
            <a:gdLst/>
            <a:ahLst/>
            <a:cxnLst/>
            <a:rect l="l" t="t" r="r" b="b"/>
            <a:pathLst>
              <a:path w="18288000" h="3857625">
                <a:moveTo>
                  <a:pt x="18287998" y="3857624"/>
                </a:moveTo>
                <a:lnTo>
                  <a:pt x="0" y="3857624"/>
                </a:lnTo>
                <a:lnTo>
                  <a:pt x="0" y="0"/>
                </a:lnTo>
                <a:lnTo>
                  <a:pt x="18287998" y="0"/>
                </a:lnTo>
                <a:lnTo>
                  <a:pt x="18287998" y="3857624"/>
                </a:lnTo>
                <a:close/>
              </a:path>
            </a:pathLst>
          </a:custGeom>
          <a:solidFill>
            <a:srgbClr val="F2F2F2"/>
          </a:solidFill>
        </p:spPr>
        <p:txBody>
          <a:bodyPr wrap="square" lIns="0" tIns="0" rIns="0" bIns="0" rtlCol="0"/>
          <a:lstStyle/>
          <a:p>
            <a:endParaRPr/>
          </a:p>
        </p:txBody>
      </p:sp>
      <p:pic>
        <p:nvPicPr>
          <p:cNvPr id="4" name="object 4"/>
          <p:cNvPicPr/>
          <p:nvPr/>
        </p:nvPicPr>
        <p:blipFill>
          <a:blip r:embed="rId2" cstate="print"/>
          <a:stretch>
            <a:fillRect/>
          </a:stretch>
        </p:blipFill>
        <p:spPr>
          <a:xfrm>
            <a:off x="12696826" y="-38100"/>
            <a:ext cx="7877174" cy="3386720"/>
          </a:xfrm>
          <a:prstGeom prst="rect">
            <a:avLst/>
          </a:prstGeom>
        </p:spPr>
      </p:pic>
      <p:pic>
        <p:nvPicPr>
          <p:cNvPr id="10" name="object 10"/>
          <p:cNvPicPr/>
          <p:nvPr/>
        </p:nvPicPr>
        <p:blipFill>
          <a:blip r:embed="rId3" cstate="print"/>
          <a:stretch>
            <a:fillRect/>
          </a:stretch>
        </p:blipFill>
        <p:spPr>
          <a:xfrm>
            <a:off x="14875995" y="3300438"/>
            <a:ext cx="2954477" cy="2195528"/>
          </a:xfrm>
          <a:prstGeom prst="rect">
            <a:avLst/>
          </a:prstGeom>
        </p:spPr>
      </p:pic>
      <p:pic>
        <p:nvPicPr>
          <p:cNvPr id="11" name="object 11"/>
          <p:cNvPicPr/>
          <p:nvPr/>
        </p:nvPicPr>
        <p:blipFill>
          <a:blip r:embed="rId4" cstate="print"/>
          <a:stretch>
            <a:fillRect/>
          </a:stretch>
        </p:blipFill>
        <p:spPr>
          <a:xfrm>
            <a:off x="12877801" y="2247900"/>
            <a:ext cx="1523999" cy="1457324"/>
          </a:xfrm>
          <a:prstGeom prst="rect">
            <a:avLst/>
          </a:prstGeom>
        </p:spPr>
      </p:pic>
      <p:sp>
        <p:nvSpPr>
          <p:cNvPr id="12" name="object 18"/>
          <p:cNvSpPr txBox="1"/>
          <p:nvPr/>
        </p:nvSpPr>
        <p:spPr>
          <a:xfrm>
            <a:off x="12836525" y="9010650"/>
            <a:ext cx="8564563" cy="1168400"/>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5.3</a:t>
            </a:r>
            <a:r>
              <a:rPr kumimoji="0" lang="zh-CN" altLang="en-US"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质量管理子计划</a:t>
            </a:r>
            <a:endParaRPr kumimoji="0" 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sz="18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（仅</a:t>
            </a:r>
            <a:r>
              <a:rPr kumimoji="0" lang="zh-CN" sz="18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节选重点）</a:t>
            </a:r>
          </a:p>
        </p:txBody>
      </p:sp>
      <p:sp>
        <p:nvSpPr>
          <p:cNvPr id="13" name="object 18"/>
          <p:cNvSpPr txBox="1">
            <a:spLocks/>
          </p:cNvSpPr>
          <p:nvPr/>
        </p:nvSpPr>
        <p:spPr>
          <a:xfrm>
            <a:off x="307975" y="593225"/>
            <a:ext cx="6929438" cy="877888"/>
          </a:xfrm>
          <a:prstGeom prst="rect">
            <a:avLst/>
          </a:prstGeom>
        </p:spPr>
        <p:txBody>
          <a:bodyPr vert="horz" wrap="square" lIns="0" tIns="201930" rIns="0" bIns="0" numCol="1" rtlCol="0" anchor="t" anchorCtr="0" compatLnSpc="1">
            <a:spAutoFit/>
          </a:bodyPr>
          <a:lstStyle>
            <a:lvl1pPr>
              <a:defRPr sz="6400" b="0" i="0">
                <a:solidFill>
                  <a:srgbClr val="242423"/>
                </a:solidFill>
                <a:latin typeface="Lucida Sans Unicode"/>
                <a:ea typeface="+mj-ea"/>
                <a:cs typeface="Lucida Sans Unicode"/>
              </a:defRPr>
            </a:lvl1pPr>
          </a:lstStyle>
          <a:p>
            <a:pPr marL="13335" algn="l" rtl="0">
              <a:spcBef>
                <a:spcPts val="580"/>
              </a:spcBef>
              <a:spcAft>
                <a:spcPct val="0"/>
              </a:spcAft>
              <a:defRPr/>
            </a:pPr>
            <a:r>
              <a:rPr lang="zh-CN" sz="4400" kern="0" spc="204" noProof="1" smtClean="0">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rPr>
              <a:t>软件质量模型</a:t>
            </a:r>
            <a:endParaRPr lang="zh-CN" sz="4400" kern="0" spc="204" noProof="1">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endParaRPr>
          </a:p>
        </p:txBody>
      </p:sp>
      <p:sp>
        <p:nvSpPr>
          <p:cNvPr id="14" name="文本框 99"/>
          <p:cNvSpPr txBox="1"/>
          <p:nvPr/>
        </p:nvSpPr>
        <p:spPr>
          <a:xfrm>
            <a:off x="307975" y="1648913"/>
            <a:ext cx="11426825" cy="1198562"/>
          </a:xfrm>
          <a:prstGeom prst="rect">
            <a:avLst/>
          </a:prstGeom>
          <a:noFill/>
          <a:ln w="9525">
            <a:noFill/>
          </a:ln>
        </p:spPr>
        <p:txBody>
          <a:bodyPr wrap="square" anchor="t">
            <a:spAutoFit/>
          </a:bodyPr>
          <a:lstStyle/>
          <a:p>
            <a:pPr indent="304800">
              <a:lnSpc>
                <a:spcPct val="150000"/>
              </a:lnSpc>
            </a:pPr>
            <a:r>
              <a:rPr lang="zh-CN" altLang="zh-CN" sz="2400" dirty="0">
                <a:latin typeface="方正粗黑宋简体" panose="02000000000000000000" pitchFamily="2" charset="-122"/>
                <a:ea typeface="方正粗黑宋简体" panose="02000000000000000000" pitchFamily="2" charset="-122"/>
              </a:rPr>
              <a:t>针对“享学”项目的质量判定，我们采用McCall软件质量模型对项目质量进行综合评定，以下给出该模型的判定标准（图源网络）：</a:t>
            </a:r>
          </a:p>
        </p:txBody>
      </p:sp>
      <p:pic>
        <p:nvPicPr>
          <p:cNvPr id="15" name="图片 -2147482617" descr="IMG_256"/>
          <p:cNvPicPr>
            <a:picLocks noChangeAspect="1"/>
          </p:cNvPicPr>
          <p:nvPr/>
        </p:nvPicPr>
        <p:blipFill>
          <a:blip r:embed="rId5"/>
          <a:stretch>
            <a:fillRect/>
          </a:stretch>
        </p:blipFill>
        <p:spPr>
          <a:xfrm>
            <a:off x="307975" y="3048000"/>
            <a:ext cx="12203113" cy="6854825"/>
          </a:xfrm>
          <a:prstGeom prst="rect">
            <a:avLst/>
          </a:prstGeom>
          <a:noFill/>
          <a:ln w="9525">
            <a:noFill/>
          </a:ln>
        </p:spPr>
      </p:pic>
      <p:sp>
        <p:nvSpPr>
          <p:cNvPr id="16" name="文本框 2"/>
          <p:cNvSpPr txBox="1"/>
          <p:nvPr/>
        </p:nvSpPr>
        <p:spPr>
          <a:xfrm>
            <a:off x="13009562" y="4049712"/>
            <a:ext cx="4821238" cy="4522788"/>
          </a:xfrm>
          <a:prstGeom prst="rect">
            <a:avLst/>
          </a:prstGeom>
          <a:solidFill>
            <a:schemeClr val="accent1">
              <a:lumMod val="20000"/>
              <a:lumOff val="80000"/>
            </a:schemeClr>
          </a:solidFill>
        </p:spPr>
        <p:txBody>
          <a:bodyPr>
            <a:spAutoFit/>
          </a:bodyPr>
          <a:lstStyle/>
          <a:p>
            <a:pPr marR="0" defTabSz="914400" fontAlgn="auto">
              <a:lnSpc>
                <a:spcPct val="150000"/>
              </a:lnSpc>
              <a:buClrTx/>
              <a:buSzTx/>
              <a:buFontTx/>
              <a:defRPr/>
            </a:pPr>
            <a:r>
              <a:rPr kumimoji="0" lang="en-US" altLang="zh-CN" sz="2400" kern="1200" cap="none" spc="0" normalizeH="0" baseline="0" noProof="1">
                <a:solidFill>
                  <a:schemeClr val="accent4">
                    <a:lumMod val="50000"/>
                  </a:schemeClr>
                </a:solidFill>
                <a:latin typeface="华文中宋" panose="02010600040101010101" pitchFamily="2" charset="-122"/>
                <a:ea typeface="华文中宋" panose="02010600040101010101" pitchFamily="2" charset="-122"/>
                <a:cs typeface="华文中宋" panose="02010600040101010101" pitchFamily="2" charset="-122"/>
              </a:rPr>
              <a:t>   </a:t>
            </a:r>
            <a:r>
              <a:rPr kumimoji="0" lang="zh-CN" altLang="en-US" sz="2400" kern="1200" cap="none" spc="0" normalizeH="0" baseline="0" noProof="1">
                <a:solidFill>
                  <a:schemeClr val="accent4">
                    <a:lumMod val="50000"/>
                  </a:schemeClr>
                </a:solidFill>
                <a:latin typeface="华文中宋" panose="02010600040101010101" pitchFamily="2" charset="-122"/>
                <a:ea typeface="华文中宋" panose="02010600040101010101" pitchFamily="2" charset="-122"/>
                <a:cs typeface="华文中宋" panose="02010600040101010101" pitchFamily="2" charset="-122"/>
              </a:rPr>
              <a:t>McCall认为软件的质量模型应该包括产品的修正、产品的转移，产品的运行,而产品的修正又包括可维护性、可测试性、灵活性等子特点。产品的转移包括可移植性、可复用性、互连性等。产品的运行包括正确性、可靠性、效率、可使用性和完整性。</a:t>
            </a:r>
          </a:p>
        </p:txBody>
      </p:sp>
      <p:pic>
        <p:nvPicPr>
          <p:cNvPr id="18" name="图片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8741922"/>
            <a:ext cx="3119718" cy="1705855"/>
          </a:xfrm>
          <a:prstGeom prst="rect">
            <a:avLst/>
          </a:prstGeom>
        </p:spPr>
      </p:pic>
    </p:spTree>
    <p:extLst>
      <p:ext uri="{BB962C8B-B14F-4D97-AF65-F5344CB8AC3E}">
        <p14:creationId xmlns:p14="http://schemas.microsoft.com/office/powerpoint/2010/main" val="23382816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523875"/>
            <a:ext cx="18288000" cy="3857625"/>
          </a:xfrm>
          <a:custGeom>
            <a:avLst/>
            <a:gdLst/>
            <a:ahLst/>
            <a:cxnLst/>
            <a:rect l="l" t="t" r="r" b="b"/>
            <a:pathLst>
              <a:path w="18288000" h="3857625">
                <a:moveTo>
                  <a:pt x="18287998" y="3857624"/>
                </a:moveTo>
                <a:lnTo>
                  <a:pt x="0" y="3857624"/>
                </a:lnTo>
                <a:lnTo>
                  <a:pt x="0" y="0"/>
                </a:lnTo>
                <a:lnTo>
                  <a:pt x="18287998" y="0"/>
                </a:lnTo>
                <a:lnTo>
                  <a:pt x="18287998" y="3857624"/>
                </a:lnTo>
                <a:close/>
              </a:path>
            </a:pathLst>
          </a:custGeom>
          <a:solidFill>
            <a:srgbClr val="F2F2F2"/>
          </a:solidFill>
        </p:spPr>
        <p:txBody>
          <a:bodyPr wrap="square" lIns="0" tIns="0" rIns="0" bIns="0" rtlCol="0"/>
          <a:lstStyle/>
          <a:p>
            <a:endParaRPr/>
          </a:p>
        </p:txBody>
      </p:sp>
      <p:pic>
        <p:nvPicPr>
          <p:cNvPr id="4" name="object 4"/>
          <p:cNvPicPr/>
          <p:nvPr/>
        </p:nvPicPr>
        <p:blipFill>
          <a:blip r:embed="rId2" cstate="print"/>
          <a:stretch>
            <a:fillRect/>
          </a:stretch>
        </p:blipFill>
        <p:spPr>
          <a:xfrm>
            <a:off x="12696826" y="-38100"/>
            <a:ext cx="7877174" cy="3386720"/>
          </a:xfrm>
          <a:prstGeom prst="rect">
            <a:avLst/>
          </a:prstGeom>
        </p:spPr>
      </p:pic>
      <p:pic>
        <p:nvPicPr>
          <p:cNvPr id="10" name="object 10"/>
          <p:cNvPicPr/>
          <p:nvPr/>
        </p:nvPicPr>
        <p:blipFill>
          <a:blip r:embed="rId3" cstate="print"/>
          <a:stretch>
            <a:fillRect/>
          </a:stretch>
        </p:blipFill>
        <p:spPr>
          <a:xfrm>
            <a:off x="14875995" y="3300438"/>
            <a:ext cx="2954477" cy="2195528"/>
          </a:xfrm>
          <a:prstGeom prst="rect">
            <a:avLst/>
          </a:prstGeom>
        </p:spPr>
      </p:pic>
      <p:pic>
        <p:nvPicPr>
          <p:cNvPr id="11" name="object 11"/>
          <p:cNvPicPr/>
          <p:nvPr/>
        </p:nvPicPr>
        <p:blipFill>
          <a:blip r:embed="rId4" cstate="print"/>
          <a:stretch>
            <a:fillRect/>
          </a:stretch>
        </p:blipFill>
        <p:spPr>
          <a:xfrm>
            <a:off x="12877801" y="2247900"/>
            <a:ext cx="1523999" cy="1457324"/>
          </a:xfrm>
          <a:prstGeom prst="rect">
            <a:avLst/>
          </a:prstGeom>
        </p:spPr>
      </p:pic>
      <p:sp>
        <p:nvSpPr>
          <p:cNvPr id="12" name="object 18"/>
          <p:cNvSpPr txBox="1"/>
          <p:nvPr/>
        </p:nvSpPr>
        <p:spPr>
          <a:xfrm>
            <a:off x="12836525" y="9010650"/>
            <a:ext cx="8564563" cy="1168400"/>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5.3</a:t>
            </a:r>
            <a:r>
              <a:rPr kumimoji="0" lang="zh-CN" altLang="en-US"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质量管理子计划</a:t>
            </a:r>
            <a:endParaRPr kumimoji="0" 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sz="18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（仅</a:t>
            </a:r>
            <a:r>
              <a:rPr kumimoji="0" lang="zh-CN" sz="18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节选重点）</a:t>
            </a:r>
          </a:p>
        </p:txBody>
      </p:sp>
      <p:sp>
        <p:nvSpPr>
          <p:cNvPr id="13" name="object 18"/>
          <p:cNvSpPr txBox="1">
            <a:spLocks/>
          </p:cNvSpPr>
          <p:nvPr/>
        </p:nvSpPr>
        <p:spPr>
          <a:xfrm>
            <a:off x="307975" y="593225"/>
            <a:ext cx="6929438" cy="877888"/>
          </a:xfrm>
          <a:prstGeom prst="rect">
            <a:avLst/>
          </a:prstGeom>
        </p:spPr>
        <p:txBody>
          <a:bodyPr vert="horz" wrap="square" lIns="0" tIns="201930" rIns="0" bIns="0" numCol="1" rtlCol="0" anchor="t" anchorCtr="0" compatLnSpc="1">
            <a:spAutoFit/>
          </a:bodyPr>
          <a:lstStyle>
            <a:lvl1pPr>
              <a:defRPr sz="6400" b="0" i="0">
                <a:solidFill>
                  <a:srgbClr val="242423"/>
                </a:solidFill>
                <a:latin typeface="Lucida Sans Unicode"/>
                <a:ea typeface="+mj-ea"/>
                <a:cs typeface="Lucida Sans Unicode"/>
              </a:defRPr>
            </a:lvl1pPr>
          </a:lstStyle>
          <a:p>
            <a:pPr marL="13335" algn="l" rtl="0">
              <a:spcBef>
                <a:spcPts val="580"/>
              </a:spcBef>
              <a:spcAft>
                <a:spcPct val="0"/>
              </a:spcAft>
              <a:defRPr/>
            </a:pPr>
            <a:r>
              <a:rPr lang="zh-CN" sz="4400" kern="0" spc="204" noProof="1" smtClean="0">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rPr>
              <a:t>软件质量模型</a:t>
            </a:r>
            <a:endParaRPr lang="zh-CN" sz="4400" kern="0" spc="204" noProof="1">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endParaRPr>
          </a:p>
        </p:txBody>
      </p:sp>
      <p:sp>
        <p:nvSpPr>
          <p:cNvPr id="19" name="文本框 99"/>
          <p:cNvSpPr txBox="1"/>
          <p:nvPr/>
        </p:nvSpPr>
        <p:spPr>
          <a:xfrm>
            <a:off x="307975" y="1527175"/>
            <a:ext cx="15527338" cy="644525"/>
          </a:xfrm>
          <a:prstGeom prst="rect">
            <a:avLst/>
          </a:prstGeom>
          <a:noFill/>
          <a:ln w="9525">
            <a:noFill/>
          </a:ln>
        </p:spPr>
        <p:txBody>
          <a:bodyPr anchor="t">
            <a:spAutoFit/>
          </a:bodyPr>
          <a:lstStyle/>
          <a:p>
            <a:pPr indent="304800">
              <a:lnSpc>
                <a:spcPct val="150000"/>
              </a:lnSpc>
            </a:pPr>
            <a:r>
              <a:rPr lang="zh-CN" altLang="zh-CN" sz="2400" dirty="0">
                <a:latin typeface="方正粗黑宋简体" panose="02000000000000000000" pitchFamily="2" charset="-122"/>
                <a:ea typeface="方正粗黑宋简体" panose="02000000000000000000" pitchFamily="2" charset="-122"/>
              </a:rPr>
              <a:t>根据McCall模型，针对不同阶段，根据项目特点制定如下的软件质量判定：</a:t>
            </a:r>
          </a:p>
        </p:txBody>
      </p:sp>
      <p:pic>
        <p:nvPicPr>
          <p:cNvPr id="20" name="图片 3"/>
          <p:cNvPicPr>
            <a:picLocks noChangeAspect="1"/>
          </p:cNvPicPr>
          <p:nvPr/>
        </p:nvPicPr>
        <p:blipFill>
          <a:blip r:embed="rId5"/>
          <a:stretch>
            <a:fillRect/>
          </a:stretch>
        </p:blipFill>
        <p:spPr>
          <a:xfrm>
            <a:off x="668338" y="2325688"/>
            <a:ext cx="11333162" cy="7847012"/>
          </a:xfrm>
          <a:prstGeom prst="rect">
            <a:avLst/>
          </a:prstGeom>
          <a:noFill/>
          <a:ln w="9525">
            <a:noFill/>
          </a:ln>
        </p:spPr>
      </p:pic>
      <p:pic>
        <p:nvPicPr>
          <p:cNvPr id="21" name="图片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57480" y="-90077"/>
            <a:ext cx="3119718" cy="1705855"/>
          </a:xfrm>
          <a:prstGeom prst="rect">
            <a:avLst/>
          </a:prstGeom>
        </p:spPr>
      </p:pic>
    </p:spTree>
    <p:extLst>
      <p:ext uri="{BB962C8B-B14F-4D97-AF65-F5344CB8AC3E}">
        <p14:creationId xmlns:p14="http://schemas.microsoft.com/office/powerpoint/2010/main" val="24580291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523875"/>
            <a:ext cx="18288000" cy="3857625"/>
          </a:xfrm>
          <a:custGeom>
            <a:avLst/>
            <a:gdLst/>
            <a:ahLst/>
            <a:cxnLst/>
            <a:rect l="l" t="t" r="r" b="b"/>
            <a:pathLst>
              <a:path w="18288000" h="3857625">
                <a:moveTo>
                  <a:pt x="18287998" y="3857624"/>
                </a:moveTo>
                <a:lnTo>
                  <a:pt x="0" y="3857624"/>
                </a:lnTo>
                <a:lnTo>
                  <a:pt x="0" y="0"/>
                </a:lnTo>
                <a:lnTo>
                  <a:pt x="18287998" y="0"/>
                </a:lnTo>
                <a:lnTo>
                  <a:pt x="18287998" y="3857624"/>
                </a:lnTo>
                <a:close/>
              </a:path>
            </a:pathLst>
          </a:custGeom>
          <a:solidFill>
            <a:srgbClr val="F2F2F2"/>
          </a:solidFill>
        </p:spPr>
        <p:txBody>
          <a:bodyPr wrap="square" lIns="0" tIns="0" rIns="0" bIns="0" rtlCol="0"/>
          <a:lstStyle/>
          <a:p>
            <a:endParaRPr/>
          </a:p>
        </p:txBody>
      </p:sp>
      <p:pic>
        <p:nvPicPr>
          <p:cNvPr id="4" name="object 4"/>
          <p:cNvPicPr/>
          <p:nvPr/>
        </p:nvPicPr>
        <p:blipFill>
          <a:blip r:embed="rId2" cstate="print"/>
          <a:stretch>
            <a:fillRect/>
          </a:stretch>
        </p:blipFill>
        <p:spPr>
          <a:xfrm>
            <a:off x="12696826" y="-38100"/>
            <a:ext cx="7877174" cy="3386720"/>
          </a:xfrm>
          <a:prstGeom prst="rect">
            <a:avLst/>
          </a:prstGeom>
        </p:spPr>
      </p:pic>
      <p:pic>
        <p:nvPicPr>
          <p:cNvPr id="10" name="object 10"/>
          <p:cNvPicPr/>
          <p:nvPr/>
        </p:nvPicPr>
        <p:blipFill>
          <a:blip r:embed="rId3" cstate="print"/>
          <a:stretch>
            <a:fillRect/>
          </a:stretch>
        </p:blipFill>
        <p:spPr>
          <a:xfrm>
            <a:off x="14875995" y="3300438"/>
            <a:ext cx="2954477" cy="2195528"/>
          </a:xfrm>
          <a:prstGeom prst="rect">
            <a:avLst/>
          </a:prstGeom>
        </p:spPr>
      </p:pic>
      <p:pic>
        <p:nvPicPr>
          <p:cNvPr id="11" name="object 11"/>
          <p:cNvPicPr/>
          <p:nvPr/>
        </p:nvPicPr>
        <p:blipFill>
          <a:blip r:embed="rId4" cstate="print"/>
          <a:stretch>
            <a:fillRect/>
          </a:stretch>
        </p:blipFill>
        <p:spPr>
          <a:xfrm>
            <a:off x="12877801" y="2247900"/>
            <a:ext cx="1523999" cy="1457324"/>
          </a:xfrm>
          <a:prstGeom prst="rect">
            <a:avLst/>
          </a:prstGeom>
        </p:spPr>
      </p:pic>
      <p:sp>
        <p:nvSpPr>
          <p:cNvPr id="12" name="object 18"/>
          <p:cNvSpPr txBox="1"/>
          <p:nvPr/>
        </p:nvSpPr>
        <p:spPr>
          <a:xfrm>
            <a:off x="12836525" y="9010650"/>
            <a:ext cx="8564563" cy="1168400"/>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5.3</a:t>
            </a:r>
            <a:r>
              <a:rPr kumimoji="0" lang="zh-CN" altLang="en-US"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质量管理子计划</a:t>
            </a:r>
            <a:endParaRPr kumimoji="0" 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sz="18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（仅</a:t>
            </a:r>
            <a:r>
              <a:rPr kumimoji="0" lang="zh-CN" sz="18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节选重点）</a:t>
            </a:r>
          </a:p>
        </p:txBody>
      </p:sp>
      <p:sp>
        <p:nvSpPr>
          <p:cNvPr id="13" name="object 18"/>
          <p:cNvSpPr txBox="1">
            <a:spLocks/>
          </p:cNvSpPr>
          <p:nvPr/>
        </p:nvSpPr>
        <p:spPr>
          <a:xfrm>
            <a:off x="307975" y="593225"/>
            <a:ext cx="6929438" cy="877888"/>
          </a:xfrm>
          <a:prstGeom prst="rect">
            <a:avLst/>
          </a:prstGeom>
        </p:spPr>
        <p:txBody>
          <a:bodyPr vert="horz" wrap="square" lIns="0" tIns="201930" rIns="0" bIns="0" numCol="1" rtlCol="0" anchor="t" anchorCtr="0" compatLnSpc="1">
            <a:spAutoFit/>
          </a:bodyPr>
          <a:lstStyle>
            <a:lvl1pPr>
              <a:defRPr sz="6400" b="0" i="0">
                <a:solidFill>
                  <a:srgbClr val="242423"/>
                </a:solidFill>
                <a:latin typeface="Lucida Sans Unicode"/>
                <a:ea typeface="+mj-ea"/>
                <a:cs typeface="Lucida Sans Unicode"/>
              </a:defRPr>
            </a:lvl1pPr>
          </a:lstStyle>
          <a:p>
            <a:pPr marL="13335" algn="l" rtl="0">
              <a:spcBef>
                <a:spcPts val="580"/>
              </a:spcBef>
              <a:spcAft>
                <a:spcPct val="0"/>
              </a:spcAft>
              <a:defRPr/>
            </a:pPr>
            <a:r>
              <a:rPr lang="zh-CN" sz="4400" kern="0" spc="204" noProof="1" smtClean="0">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rPr>
              <a:t>软件质量模型</a:t>
            </a:r>
            <a:endParaRPr lang="zh-CN" sz="4400" kern="0" spc="204" noProof="1">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endParaRPr>
          </a:p>
        </p:txBody>
      </p:sp>
      <p:sp>
        <p:nvSpPr>
          <p:cNvPr id="19" name="文本框 99"/>
          <p:cNvSpPr txBox="1"/>
          <p:nvPr/>
        </p:nvSpPr>
        <p:spPr>
          <a:xfrm>
            <a:off x="307975" y="1527175"/>
            <a:ext cx="15527338" cy="644525"/>
          </a:xfrm>
          <a:prstGeom prst="rect">
            <a:avLst/>
          </a:prstGeom>
          <a:noFill/>
          <a:ln w="9525">
            <a:noFill/>
          </a:ln>
        </p:spPr>
        <p:txBody>
          <a:bodyPr anchor="t">
            <a:spAutoFit/>
          </a:bodyPr>
          <a:lstStyle/>
          <a:p>
            <a:pPr indent="304800">
              <a:lnSpc>
                <a:spcPct val="150000"/>
              </a:lnSpc>
            </a:pPr>
            <a:r>
              <a:rPr lang="zh-CN" altLang="zh-CN" sz="2400" dirty="0">
                <a:latin typeface="方正粗黑宋简体" panose="02000000000000000000" pitchFamily="2" charset="-122"/>
                <a:ea typeface="方正粗黑宋简体" panose="02000000000000000000" pitchFamily="2" charset="-122"/>
              </a:rPr>
              <a:t>根据McCall模型，针对不同阶段，根据项目特点制定如下的软件质量判定：</a:t>
            </a:r>
          </a:p>
        </p:txBody>
      </p:sp>
      <p:pic>
        <p:nvPicPr>
          <p:cNvPr id="14" name="图片 1"/>
          <p:cNvPicPr>
            <a:picLocks noChangeAspect="1"/>
          </p:cNvPicPr>
          <p:nvPr/>
        </p:nvPicPr>
        <p:blipFill>
          <a:blip r:embed="rId5"/>
          <a:stretch>
            <a:fillRect/>
          </a:stretch>
        </p:blipFill>
        <p:spPr>
          <a:xfrm>
            <a:off x="703263" y="2271713"/>
            <a:ext cx="8193087" cy="7456487"/>
          </a:xfrm>
          <a:prstGeom prst="rect">
            <a:avLst/>
          </a:prstGeom>
          <a:noFill/>
          <a:ln w="9525">
            <a:noFill/>
          </a:ln>
        </p:spPr>
      </p:pic>
      <p:pic>
        <p:nvPicPr>
          <p:cNvPr id="15" name="图片 2"/>
          <p:cNvPicPr>
            <a:picLocks noChangeAspect="1"/>
          </p:cNvPicPr>
          <p:nvPr/>
        </p:nvPicPr>
        <p:blipFill>
          <a:blip r:embed="rId6"/>
          <a:stretch>
            <a:fillRect/>
          </a:stretch>
        </p:blipFill>
        <p:spPr>
          <a:xfrm>
            <a:off x="9017000" y="5319713"/>
            <a:ext cx="9148763" cy="3165475"/>
          </a:xfrm>
          <a:prstGeom prst="rect">
            <a:avLst/>
          </a:prstGeom>
          <a:noFill/>
          <a:ln w="9525">
            <a:noFill/>
          </a:ln>
        </p:spPr>
      </p:pic>
      <p:pic>
        <p:nvPicPr>
          <p:cNvPr id="16" name="图片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57480" y="-90077"/>
            <a:ext cx="3119718" cy="1705855"/>
          </a:xfrm>
          <a:prstGeom prst="rect">
            <a:avLst/>
          </a:prstGeom>
        </p:spPr>
      </p:pic>
    </p:spTree>
    <p:extLst>
      <p:ext uri="{BB962C8B-B14F-4D97-AF65-F5344CB8AC3E}">
        <p14:creationId xmlns:p14="http://schemas.microsoft.com/office/powerpoint/2010/main" val="4706150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38100"/>
            <a:ext cx="18288000" cy="4436302"/>
          </a:xfrm>
          <a:custGeom>
            <a:avLst/>
            <a:gdLst/>
            <a:ahLst/>
            <a:cxnLst/>
            <a:rect l="l" t="t" r="r" b="b"/>
            <a:pathLst>
              <a:path w="18288000" h="3857625">
                <a:moveTo>
                  <a:pt x="18287998" y="3857624"/>
                </a:moveTo>
                <a:lnTo>
                  <a:pt x="0" y="3857624"/>
                </a:lnTo>
                <a:lnTo>
                  <a:pt x="0" y="0"/>
                </a:lnTo>
                <a:lnTo>
                  <a:pt x="18287998" y="0"/>
                </a:lnTo>
                <a:lnTo>
                  <a:pt x="18287998" y="3857624"/>
                </a:lnTo>
                <a:close/>
              </a:path>
            </a:pathLst>
          </a:custGeom>
          <a:solidFill>
            <a:srgbClr val="F2F2F2"/>
          </a:solidFill>
        </p:spPr>
        <p:txBody>
          <a:bodyPr wrap="square" lIns="0" tIns="0" rIns="0" bIns="0" rtlCol="0"/>
          <a:lstStyle/>
          <a:p>
            <a:endParaRPr/>
          </a:p>
        </p:txBody>
      </p:sp>
      <p:pic>
        <p:nvPicPr>
          <p:cNvPr id="4" name="object 4"/>
          <p:cNvPicPr/>
          <p:nvPr/>
        </p:nvPicPr>
        <p:blipFill>
          <a:blip r:embed="rId2" cstate="print"/>
          <a:stretch>
            <a:fillRect/>
          </a:stretch>
        </p:blipFill>
        <p:spPr>
          <a:xfrm>
            <a:off x="12696826" y="-38100"/>
            <a:ext cx="7877174" cy="3386720"/>
          </a:xfrm>
          <a:prstGeom prst="rect">
            <a:avLst/>
          </a:prstGeom>
        </p:spPr>
      </p:pic>
      <p:pic>
        <p:nvPicPr>
          <p:cNvPr id="10" name="object 10"/>
          <p:cNvPicPr/>
          <p:nvPr/>
        </p:nvPicPr>
        <p:blipFill>
          <a:blip r:embed="rId3" cstate="print"/>
          <a:stretch>
            <a:fillRect/>
          </a:stretch>
        </p:blipFill>
        <p:spPr>
          <a:xfrm>
            <a:off x="14875995" y="3300438"/>
            <a:ext cx="2954477" cy="2195528"/>
          </a:xfrm>
          <a:prstGeom prst="rect">
            <a:avLst/>
          </a:prstGeom>
        </p:spPr>
      </p:pic>
      <p:pic>
        <p:nvPicPr>
          <p:cNvPr id="11" name="object 11"/>
          <p:cNvPicPr/>
          <p:nvPr/>
        </p:nvPicPr>
        <p:blipFill>
          <a:blip r:embed="rId4" cstate="print"/>
          <a:stretch>
            <a:fillRect/>
          </a:stretch>
        </p:blipFill>
        <p:spPr>
          <a:xfrm>
            <a:off x="12877801" y="2247900"/>
            <a:ext cx="1523999" cy="1457324"/>
          </a:xfrm>
          <a:prstGeom prst="rect">
            <a:avLst/>
          </a:prstGeom>
        </p:spPr>
      </p:pic>
      <p:sp>
        <p:nvSpPr>
          <p:cNvPr id="12" name="object 18"/>
          <p:cNvSpPr txBox="1"/>
          <p:nvPr/>
        </p:nvSpPr>
        <p:spPr>
          <a:xfrm>
            <a:off x="12836525" y="9010650"/>
            <a:ext cx="8564563" cy="1168400"/>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5.3</a:t>
            </a:r>
            <a:r>
              <a:rPr kumimoji="0" lang="zh-CN" altLang="en-US"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质量管理子计划</a:t>
            </a:r>
            <a:endParaRPr kumimoji="0" 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sz="18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（仅</a:t>
            </a:r>
            <a:r>
              <a:rPr kumimoji="0" lang="zh-CN" sz="18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节选重点）</a:t>
            </a:r>
          </a:p>
        </p:txBody>
      </p:sp>
      <p:sp>
        <p:nvSpPr>
          <p:cNvPr id="13" name="object 18"/>
          <p:cNvSpPr txBox="1">
            <a:spLocks/>
          </p:cNvSpPr>
          <p:nvPr/>
        </p:nvSpPr>
        <p:spPr>
          <a:xfrm>
            <a:off x="307975" y="107450"/>
            <a:ext cx="6929438" cy="881010"/>
          </a:xfrm>
          <a:prstGeom prst="rect">
            <a:avLst/>
          </a:prstGeom>
        </p:spPr>
        <p:txBody>
          <a:bodyPr vert="horz" wrap="square" lIns="0" tIns="201930" rIns="0" bIns="0" numCol="1" rtlCol="0" anchor="t" anchorCtr="0" compatLnSpc="1">
            <a:spAutoFit/>
          </a:bodyPr>
          <a:lstStyle>
            <a:lvl1pPr>
              <a:defRPr sz="6400" b="0" i="0">
                <a:solidFill>
                  <a:srgbClr val="242423"/>
                </a:solidFill>
                <a:latin typeface="Lucida Sans Unicode"/>
                <a:ea typeface="+mj-ea"/>
                <a:cs typeface="Lucida Sans Unicode"/>
              </a:defRPr>
            </a:lvl1pPr>
          </a:lstStyle>
          <a:p>
            <a:pPr marL="13335">
              <a:spcBef>
                <a:spcPts val="580"/>
              </a:spcBef>
              <a:spcAft>
                <a:spcPct val="0"/>
              </a:spcAft>
              <a:defRPr/>
            </a:pPr>
            <a:r>
              <a:rPr lang="zh-CN" altLang="en-US" sz="4400" kern="0" spc="204" noProof="1">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rPr>
              <a:t>质量</a:t>
            </a:r>
            <a:r>
              <a:rPr lang="zh-CN" altLang="en-US" sz="4400" kern="0" spc="204" noProof="1">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rPr>
              <a:t>评审</a:t>
            </a:r>
            <a:r>
              <a:rPr lang="zh-CN" altLang="en-US" sz="4400" kern="0" spc="204" noProof="1" smtClean="0">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rPr>
              <a:t>过程</a:t>
            </a:r>
            <a:endParaRPr lang="zh-CN" sz="4400" kern="0" spc="204" noProof="1">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endParaRPr>
          </a:p>
        </p:txBody>
      </p:sp>
      <p:sp>
        <p:nvSpPr>
          <p:cNvPr id="19" name="文本框 99"/>
          <p:cNvSpPr txBox="1"/>
          <p:nvPr/>
        </p:nvSpPr>
        <p:spPr>
          <a:xfrm>
            <a:off x="307975" y="1041400"/>
            <a:ext cx="12388851" cy="1200329"/>
          </a:xfrm>
          <a:prstGeom prst="rect">
            <a:avLst/>
          </a:prstGeom>
          <a:noFill/>
          <a:ln w="9525">
            <a:noFill/>
          </a:ln>
        </p:spPr>
        <p:txBody>
          <a:bodyPr wrap="square" anchor="t">
            <a:spAutoFit/>
          </a:bodyPr>
          <a:lstStyle/>
          <a:p>
            <a:pPr indent="304800">
              <a:lnSpc>
                <a:spcPct val="150000"/>
              </a:lnSpc>
            </a:pPr>
            <a:r>
              <a:rPr lang="zh-CN" altLang="en-US" sz="2400" dirty="0" smtClean="0">
                <a:latin typeface="方正粗黑宋简体" panose="02000000000000000000" pitchFamily="2" charset="-122"/>
                <a:ea typeface="方正粗黑宋简体" panose="02000000000000000000" pitchFamily="2" charset="-122"/>
              </a:rPr>
              <a:t>评审相当于软件开发过程的“过滤器”，在软件开发的一些时间点上对中间产品执行评审，发现和排除错误，防止错误被遗留到后续阶段。</a:t>
            </a:r>
            <a:endParaRPr lang="zh-CN" altLang="en-US" sz="2400" dirty="0">
              <a:latin typeface="方正粗黑宋简体" panose="02000000000000000000" pitchFamily="2" charset="-122"/>
              <a:ea typeface="方正粗黑宋简体" panose="02000000000000000000" pitchFamily="2" charset="-122"/>
            </a:endParaRP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94" y="8654755"/>
            <a:ext cx="3119718" cy="1705855"/>
          </a:xfrm>
          <a:prstGeom prst="rect">
            <a:avLst/>
          </a:prstGeom>
        </p:spPr>
      </p:pic>
      <p:pic>
        <p:nvPicPr>
          <p:cNvPr id="20" name="图片 3"/>
          <p:cNvPicPr>
            <a:picLocks noChangeAspect="1"/>
          </p:cNvPicPr>
          <p:nvPr/>
        </p:nvPicPr>
        <p:blipFill>
          <a:blip r:embed="rId6"/>
          <a:stretch>
            <a:fillRect/>
          </a:stretch>
        </p:blipFill>
        <p:spPr>
          <a:xfrm>
            <a:off x="2214562" y="1889710"/>
            <a:ext cx="11349038" cy="8509000"/>
          </a:xfrm>
          <a:prstGeom prst="rect">
            <a:avLst/>
          </a:prstGeom>
          <a:noFill/>
          <a:ln w="9525">
            <a:noFill/>
          </a:ln>
        </p:spPr>
      </p:pic>
    </p:spTree>
    <p:extLst>
      <p:ext uri="{BB962C8B-B14F-4D97-AF65-F5344CB8AC3E}">
        <p14:creationId xmlns:p14="http://schemas.microsoft.com/office/powerpoint/2010/main" val="13410452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296400" cy="10287000"/>
          </a:xfrm>
          <a:custGeom>
            <a:avLst/>
            <a:gdLst/>
            <a:ahLst/>
            <a:cxnLst/>
            <a:rect l="l" t="t" r="r" b="b"/>
            <a:pathLst>
              <a:path w="9296400" h="10287000">
                <a:moveTo>
                  <a:pt x="9296399" y="10286999"/>
                </a:moveTo>
                <a:lnTo>
                  <a:pt x="0" y="10286999"/>
                </a:lnTo>
                <a:lnTo>
                  <a:pt x="0" y="0"/>
                </a:lnTo>
                <a:lnTo>
                  <a:pt x="9296399" y="0"/>
                </a:lnTo>
                <a:lnTo>
                  <a:pt x="9296399" y="10286999"/>
                </a:lnTo>
                <a:close/>
              </a:path>
            </a:pathLst>
          </a:custGeom>
          <a:solidFill>
            <a:srgbClr val="F2F2F2"/>
          </a:solidFill>
        </p:spPr>
        <p:txBody>
          <a:bodyPr wrap="square" lIns="0" tIns="0" rIns="0" bIns="0" rtlCol="0"/>
          <a:lstStyle/>
          <a:p>
            <a:endParaRPr/>
          </a:p>
        </p:txBody>
      </p:sp>
      <p:sp>
        <p:nvSpPr>
          <p:cNvPr id="3" name="object 3"/>
          <p:cNvSpPr txBox="1">
            <a:spLocks noGrp="1"/>
          </p:cNvSpPr>
          <p:nvPr>
            <p:ph type="title"/>
          </p:nvPr>
        </p:nvSpPr>
        <p:spPr>
          <a:xfrm>
            <a:off x="1016000" y="4311831"/>
            <a:ext cx="5240655" cy="1540510"/>
          </a:xfrm>
          <a:prstGeom prst="rect">
            <a:avLst/>
          </a:prstGeom>
        </p:spPr>
        <p:txBody>
          <a:bodyPr vert="horz" wrap="square" lIns="0" tIns="34290" rIns="0" bIns="0" rtlCol="0">
            <a:spAutoFit/>
          </a:bodyPr>
          <a:lstStyle/>
          <a:p>
            <a:pPr marL="12700" marR="5080">
              <a:lnSpc>
                <a:spcPts val="5930"/>
              </a:lnSpc>
              <a:spcBef>
                <a:spcPts val="270"/>
              </a:spcBef>
            </a:pPr>
            <a:r>
              <a:rPr sz="5000" spc="75" dirty="0"/>
              <a:t>F</a:t>
            </a:r>
            <a:r>
              <a:rPr sz="5000" spc="20" dirty="0"/>
              <a:t>L</a:t>
            </a:r>
            <a:r>
              <a:rPr sz="5000" spc="-450" dirty="0"/>
              <a:t>O</a:t>
            </a:r>
            <a:r>
              <a:rPr sz="5000" spc="-190" dirty="0"/>
              <a:t>A</a:t>
            </a:r>
            <a:r>
              <a:rPr sz="5000" spc="-185" dirty="0"/>
              <a:t>T</a:t>
            </a:r>
            <a:r>
              <a:rPr sz="5000" spc="-85" dirty="0"/>
              <a:t>I</a:t>
            </a:r>
            <a:r>
              <a:rPr sz="5000" spc="-135" dirty="0"/>
              <a:t>N</a:t>
            </a:r>
            <a:r>
              <a:rPr sz="5000" spc="-210" dirty="0"/>
              <a:t>G</a:t>
            </a:r>
            <a:r>
              <a:rPr sz="5000" spc="-345" dirty="0"/>
              <a:t> </a:t>
            </a:r>
            <a:r>
              <a:rPr sz="5000" spc="-450" dirty="0"/>
              <a:t>O</a:t>
            </a:r>
            <a:r>
              <a:rPr sz="5000" spc="-60" dirty="0"/>
              <a:t>R  </a:t>
            </a:r>
            <a:r>
              <a:rPr sz="5000" spc="-114" dirty="0"/>
              <a:t>H</a:t>
            </a:r>
            <a:r>
              <a:rPr sz="5000" spc="-85" dirty="0"/>
              <a:t>I</a:t>
            </a:r>
            <a:r>
              <a:rPr sz="5000" spc="-215" dirty="0"/>
              <a:t>G</a:t>
            </a:r>
            <a:r>
              <a:rPr sz="5000" spc="-110" dirty="0"/>
              <a:t>H</a:t>
            </a:r>
            <a:r>
              <a:rPr sz="5000" spc="-345" dirty="0"/>
              <a:t> </a:t>
            </a:r>
            <a:r>
              <a:rPr sz="5000" spc="-90" dirty="0"/>
              <a:t>R</a:t>
            </a:r>
            <a:r>
              <a:rPr sz="5000" spc="-85" dirty="0"/>
              <a:t>I</a:t>
            </a:r>
            <a:r>
              <a:rPr sz="5000" spc="270" dirty="0"/>
              <a:t>S</a:t>
            </a:r>
            <a:r>
              <a:rPr sz="5000" spc="130" dirty="0"/>
              <a:t>E</a:t>
            </a:r>
            <a:r>
              <a:rPr sz="5000" spc="-345" dirty="0"/>
              <a:t> </a:t>
            </a:r>
            <a:r>
              <a:rPr sz="5000" spc="75" dirty="0"/>
              <a:t>F</a:t>
            </a:r>
            <a:r>
              <a:rPr sz="5000" spc="-190" dirty="0"/>
              <a:t>A</a:t>
            </a:r>
            <a:r>
              <a:rPr sz="5000" spc="-90" dirty="0"/>
              <a:t>R</a:t>
            </a:r>
            <a:r>
              <a:rPr sz="5000" spc="55" dirty="0"/>
              <a:t>M</a:t>
            </a:r>
            <a:r>
              <a:rPr sz="5000" spc="275" dirty="0"/>
              <a:t>S</a:t>
            </a:r>
            <a:endParaRPr sz="5000" dirty="0"/>
          </a:p>
        </p:txBody>
      </p:sp>
      <p:sp>
        <p:nvSpPr>
          <p:cNvPr id="4" name="object 4"/>
          <p:cNvSpPr txBox="1"/>
          <p:nvPr/>
        </p:nvSpPr>
        <p:spPr>
          <a:xfrm>
            <a:off x="12139938" y="3532377"/>
            <a:ext cx="4450715" cy="3114040"/>
          </a:xfrm>
          <a:prstGeom prst="rect">
            <a:avLst/>
          </a:prstGeom>
        </p:spPr>
        <p:txBody>
          <a:bodyPr vert="horz" wrap="square" lIns="0" tIns="12700" rIns="0" bIns="0" rtlCol="0">
            <a:spAutoFit/>
          </a:bodyPr>
          <a:lstStyle/>
          <a:p>
            <a:pPr marL="12700" marR="5080">
              <a:lnSpc>
                <a:spcPct val="115100"/>
              </a:lnSpc>
              <a:spcBef>
                <a:spcPts val="100"/>
              </a:spcBef>
            </a:pPr>
            <a:r>
              <a:rPr sz="2200" spc="145" dirty="0">
                <a:solidFill>
                  <a:srgbClr val="242423"/>
                </a:solidFill>
                <a:latin typeface="Lucida Sans Unicode"/>
                <a:cs typeface="Lucida Sans Unicode"/>
              </a:rPr>
              <a:t>P</a:t>
            </a:r>
            <a:r>
              <a:rPr sz="2200" spc="-180" dirty="0">
                <a:solidFill>
                  <a:srgbClr val="242423"/>
                </a:solidFill>
                <a:latin typeface="Lucida Sans Unicode"/>
                <a:cs typeface="Lucida Sans Unicode"/>
              </a:rPr>
              <a:t>r</a:t>
            </a:r>
            <a:r>
              <a:rPr sz="2200" spc="-85" dirty="0">
                <a:solidFill>
                  <a:srgbClr val="242423"/>
                </a:solidFill>
                <a:latin typeface="Lucida Sans Unicode"/>
                <a:cs typeface="Lucida Sans Unicode"/>
              </a:rPr>
              <a:t>e</a:t>
            </a:r>
            <a:r>
              <a:rPr sz="2200" spc="-15" dirty="0">
                <a:solidFill>
                  <a:srgbClr val="242423"/>
                </a:solidFill>
                <a:latin typeface="Lucida Sans Unicode"/>
                <a:cs typeface="Lucida Sans Unicode"/>
              </a:rPr>
              <a:t>s</a:t>
            </a:r>
            <a:r>
              <a:rPr sz="2200" spc="-85" dirty="0">
                <a:solidFill>
                  <a:srgbClr val="242423"/>
                </a:solidFill>
                <a:latin typeface="Lucida Sans Unicode"/>
                <a:cs typeface="Lucida Sans Unicode"/>
              </a:rPr>
              <a:t>e</a:t>
            </a:r>
            <a:r>
              <a:rPr sz="2200" spc="-180" dirty="0">
                <a:solidFill>
                  <a:srgbClr val="242423"/>
                </a:solidFill>
                <a:latin typeface="Lucida Sans Unicode"/>
                <a:cs typeface="Lucida Sans Unicode"/>
              </a:rPr>
              <a:t>n</a:t>
            </a:r>
            <a:r>
              <a:rPr sz="2200" spc="-130" dirty="0">
                <a:solidFill>
                  <a:srgbClr val="242423"/>
                </a:solidFill>
                <a:latin typeface="Lucida Sans Unicode"/>
                <a:cs typeface="Lucida Sans Unicode"/>
              </a:rPr>
              <a:t>t</a:t>
            </a:r>
            <a:r>
              <a:rPr sz="2200" spc="-45" dirty="0">
                <a:solidFill>
                  <a:srgbClr val="242423"/>
                </a:solidFill>
                <a:latin typeface="Lucida Sans Unicode"/>
                <a:cs typeface="Lucida Sans Unicode"/>
              </a:rPr>
              <a:t>a</a:t>
            </a:r>
            <a:r>
              <a:rPr sz="2200" spc="-130" dirty="0">
                <a:solidFill>
                  <a:srgbClr val="242423"/>
                </a:solidFill>
                <a:latin typeface="Lucida Sans Unicode"/>
                <a:cs typeface="Lucida Sans Unicode"/>
              </a:rPr>
              <a:t>ti</a:t>
            </a:r>
            <a:r>
              <a:rPr sz="2200" spc="-125" dirty="0">
                <a:solidFill>
                  <a:srgbClr val="242423"/>
                </a:solidFill>
                <a:latin typeface="Lucida Sans Unicode"/>
                <a:cs typeface="Lucida Sans Unicode"/>
              </a:rPr>
              <a:t>o</a:t>
            </a:r>
            <a:r>
              <a:rPr sz="2200" spc="-180" dirty="0">
                <a:solidFill>
                  <a:srgbClr val="242423"/>
                </a:solidFill>
                <a:latin typeface="Lucida Sans Unicode"/>
                <a:cs typeface="Lucida Sans Unicode"/>
              </a:rPr>
              <a:t>n</a:t>
            </a:r>
            <a:r>
              <a:rPr sz="2200" spc="10" dirty="0">
                <a:solidFill>
                  <a:srgbClr val="242423"/>
                </a:solidFill>
                <a:latin typeface="Lucida Sans Unicode"/>
                <a:cs typeface="Lucida Sans Unicode"/>
              </a:rPr>
              <a:t>s</a:t>
            </a:r>
            <a:r>
              <a:rPr sz="2200" spc="-195" dirty="0">
                <a:solidFill>
                  <a:srgbClr val="242423"/>
                </a:solidFill>
                <a:latin typeface="Lucida Sans Unicode"/>
                <a:cs typeface="Lucida Sans Unicode"/>
              </a:rPr>
              <a:t> </a:t>
            </a:r>
            <a:r>
              <a:rPr sz="2200" spc="-45" dirty="0">
                <a:solidFill>
                  <a:srgbClr val="242423"/>
                </a:solidFill>
                <a:latin typeface="Lucida Sans Unicode"/>
                <a:cs typeface="Lucida Sans Unicode"/>
              </a:rPr>
              <a:t>a</a:t>
            </a:r>
            <a:r>
              <a:rPr sz="2200" spc="-180" dirty="0">
                <a:solidFill>
                  <a:srgbClr val="242423"/>
                </a:solidFill>
                <a:latin typeface="Lucida Sans Unicode"/>
                <a:cs typeface="Lucida Sans Unicode"/>
              </a:rPr>
              <a:t>r</a:t>
            </a:r>
            <a:r>
              <a:rPr sz="2200" spc="-60" dirty="0">
                <a:solidFill>
                  <a:srgbClr val="242423"/>
                </a:solidFill>
                <a:latin typeface="Lucida Sans Unicode"/>
                <a:cs typeface="Lucida Sans Unicode"/>
              </a:rPr>
              <a:t>e</a:t>
            </a:r>
            <a:r>
              <a:rPr sz="2200" spc="-195" dirty="0">
                <a:solidFill>
                  <a:srgbClr val="242423"/>
                </a:solidFill>
                <a:latin typeface="Lucida Sans Unicode"/>
                <a:cs typeface="Lucida Sans Unicode"/>
              </a:rPr>
              <a:t> </a:t>
            </a:r>
            <a:r>
              <a:rPr sz="2200" dirty="0">
                <a:solidFill>
                  <a:srgbClr val="242423"/>
                </a:solidFill>
                <a:latin typeface="Lucida Sans Unicode"/>
                <a:cs typeface="Lucida Sans Unicode"/>
              </a:rPr>
              <a:t>c</a:t>
            </a:r>
            <a:r>
              <a:rPr sz="2200" spc="-125" dirty="0">
                <a:solidFill>
                  <a:srgbClr val="242423"/>
                </a:solidFill>
                <a:latin typeface="Lucida Sans Unicode"/>
                <a:cs typeface="Lucida Sans Unicode"/>
              </a:rPr>
              <a:t>o</a:t>
            </a:r>
            <a:r>
              <a:rPr sz="2200" spc="-155" dirty="0">
                <a:solidFill>
                  <a:srgbClr val="242423"/>
                </a:solidFill>
                <a:latin typeface="Lucida Sans Unicode"/>
                <a:cs typeface="Lucida Sans Unicode"/>
              </a:rPr>
              <a:t>mm</a:t>
            </a:r>
            <a:r>
              <a:rPr sz="2200" spc="-180" dirty="0">
                <a:solidFill>
                  <a:srgbClr val="242423"/>
                </a:solidFill>
                <a:latin typeface="Lucida Sans Unicode"/>
                <a:cs typeface="Lucida Sans Unicode"/>
              </a:rPr>
              <a:t>un</a:t>
            </a:r>
            <a:r>
              <a:rPr sz="2200" spc="-130" dirty="0">
                <a:solidFill>
                  <a:srgbClr val="242423"/>
                </a:solidFill>
                <a:latin typeface="Lucida Sans Unicode"/>
                <a:cs typeface="Lucida Sans Unicode"/>
              </a:rPr>
              <a:t>i</a:t>
            </a:r>
            <a:r>
              <a:rPr sz="2200" dirty="0">
                <a:solidFill>
                  <a:srgbClr val="242423"/>
                </a:solidFill>
                <a:latin typeface="Lucida Sans Unicode"/>
                <a:cs typeface="Lucida Sans Unicode"/>
              </a:rPr>
              <a:t>c</a:t>
            </a:r>
            <a:r>
              <a:rPr sz="2200" spc="-45" dirty="0">
                <a:solidFill>
                  <a:srgbClr val="242423"/>
                </a:solidFill>
                <a:latin typeface="Lucida Sans Unicode"/>
                <a:cs typeface="Lucida Sans Unicode"/>
              </a:rPr>
              <a:t>a</a:t>
            </a:r>
            <a:r>
              <a:rPr sz="2200" spc="-130" dirty="0">
                <a:solidFill>
                  <a:srgbClr val="242423"/>
                </a:solidFill>
                <a:latin typeface="Lucida Sans Unicode"/>
                <a:cs typeface="Lucida Sans Unicode"/>
              </a:rPr>
              <a:t>ti</a:t>
            </a:r>
            <a:r>
              <a:rPr sz="2200" spc="-125" dirty="0">
                <a:solidFill>
                  <a:srgbClr val="242423"/>
                </a:solidFill>
                <a:latin typeface="Lucida Sans Unicode"/>
                <a:cs typeface="Lucida Sans Unicode"/>
              </a:rPr>
              <a:t>o</a:t>
            </a:r>
            <a:r>
              <a:rPr sz="2200" spc="-105" dirty="0">
                <a:solidFill>
                  <a:srgbClr val="242423"/>
                </a:solidFill>
                <a:latin typeface="Lucida Sans Unicode"/>
                <a:cs typeface="Lucida Sans Unicode"/>
              </a:rPr>
              <a:t>n  </a:t>
            </a:r>
            <a:r>
              <a:rPr sz="2200" spc="-130" dirty="0">
                <a:solidFill>
                  <a:srgbClr val="242423"/>
                </a:solidFill>
                <a:latin typeface="Lucida Sans Unicode"/>
                <a:cs typeface="Lucida Sans Unicode"/>
              </a:rPr>
              <a:t>t</a:t>
            </a:r>
            <a:r>
              <a:rPr sz="2200" spc="-125" dirty="0">
                <a:solidFill>
                  <a:srgbClr val="242423"/>
                </a:solidFill>
                <a:latin typeface="Lucida Sans Unicode"/>
                <a:cs typeface="Lucida Sans Unicode"/>
              </a:rPr>
              <a:t>oo</a:t>
            </a:r>
            <a:r>
              <a:rPr sz="2200" spc="-130" dirty="0">
                <a:solidFill>
                  <a:srgbClr val="242423"/>
                </a:solidFill>
                <a:latin typeface="Lucida Sans Unicode"/>
                <a:cs typeface="Lucida Sans Unicode"/>
              </a:rPr>
              <a:t>l</a:t>
            </a:r>
            <a:r>
              <a:rPr sz="2200" spc="10" dirty="0">
                <a:solidFill>
                  <a:srgbClr val="242423"/>
                </a:solidFill>
                <a:latin typeface="Lucida Sans Unicode"/>
                <a:cs typeface="Lucida Sans Unicode"/>
              </a:rPr>
              <a:t>s</a:t>
            </a:r>
            <a:r>
              <a:rPr sz="2200" spc="-195" dirty="0">
                <a:solidFill>
                  <a:srgbClr val="242423"/>
                </a:solidFill>
                <a:latin typeface="Lucida Sans Unicode"/>
                <a:cs typeface="Lucida Sans Unicode"/>
              </a:rPr>
              <a:t> </a:t>
            </a:r>
            <a:r>
              <a:rPr sz="2200" spc="-130" dirty="0">
                <a:solidFill>
                  <a:srgbClr val="242423"/>
                </a:solidFill>
                <a:latin typeface="Lucida Sans Unicode"/>
                <a:cs typeface="Lucida Sans Unicode"/>
              </a:rPr>
              <a:t>t</a:t>
            </a:r>
            <a:r>
              <a:rPr sz="2200" spc="-180" dirty="0">
                <a:solidFill>
                  <a:srgbClr val="242423"/>
                </a:solidFill>
                <a:latin typeface="Lucida Sans Unicode"/>
                <a:cs typeface="Lucida Sans Unicode"/>
              </a:rPr>
              <a:t>h</a:t>
            </a:r>
            <a:r>
              <a:rPr sz="2200" spc="-45" dirty="0">
                <a:solidFill>
                  <a:srgbClr val="242423"/>
                </a:solidFill>
                <a:latin typeface="Lucida Sans Unicode"/>
                <a:cs typeface="Lucida Sans Unicode"/>
              </a:rPr>
              <a:t>a</a:t>
            </a:r>
            <a:r>
              <a:rPr sz="2200" spc="-105" dirty="0">
                <a:solidFill>
                  <a:srgbClr val="242423"/>
                </a:solidFill>
                <a:latin typeface="Lucida Sans Unicode"/>
                <a:cs typeface="Lucida Sans Unicode"/>
              </a:rPr>
              <a:t>t</a:t>
            </a:r>
            <a:r>
              <a:rPr sz="2200" spc="-195" dirty="0">
                <a:solidFill>
                  <a:srgbClr val="242423"/>
                </a:solidFill>
                <a:latin typeface="Lucida Sans Unicode"/>
                <a:cs typeface="Lucida Sans Unicode"/>
              </a:rPr>
              <a:t> </a:t>
            </a:r>
            <a:r>
              <a:rPr sz="2200" dirty="0">
                <a:solidFill>
                  <a:srgbClr val="242423"/>
                </a:solidFill>
                <a:latin typeface="Lucida Sans Unicode"/>
                <a:cs typeface="Lucida Sans Unicode"/>
              </a:rPr>
              <a:t>c</a:t>
            </a:r>
            <a:r>
              <a:rPr sz="2200" spc="-45" dirty="0">
                <a:solidFill>
                  <a:srgbClr val="242423"/>
                </a:solidFill>
                <a:latin typeface="Lucida Sans Unicode"/>
                <a:cs typeface="Lucida Sans Unicode"/>
              </a:rPr>
              <a:t>a</a:t>
            </a:r>
            <a:r>
              <a:rPr sz="2200" spc="-155" dirty="0">
                <a:solidFill>
                  <a:srgbClr val="242423"/>
                </a:solidFill>
                <a:latin typeface="Lucida Sans Unicode"/>
                <a:cs typeface="Lucida Sans Unicode"/>
              </a:rPr>
              <a:t>n</a:t>
            </a:r>
            <a:r>
              <a:rPr sz="2200" spc="-195" dirty="0">
                <a:solidFill>
                  <a:srgbClr val="242423"/>
                </a:solidFill>
                <a:latin typeface="Lucida Sans Unicode"/>
                <a:cs typeface="Lucida Sans Unicode"/>
              </a:rPr>
              <a:t> </a:t>
            </a:r>
            <a:r>
              <a:rPr sz="2200" spc="-175" dirty="0">
                <a:solidFill>
                  <a:srgbClr val="242423"/>
                </a:solidFill>
                <a:latin typeface="Lucida Sans Unicode"/>
                <a:cs typeface="Lucida Sans Unicode"/>
              </a:rPr>
              <a:t>b</a:t>
            </a:r>
            <a:r>
              <a:rPr sz="2200" spc="-60" dirty="0">
                <a:solidFill>
                  <a:srgbClr val="242423"/>
                </a:solidFill>
                <a:latin typeface="Lucida Sans Unicode"/>
                <a:cs typeface="Lucida Sans Unicode"/>
              </a:rPr>
              <a:t>e</a:t>
            </a:r>
            <a:r>
              <a:rPr sz="2200" spc="-195" dirty="0">
                <a:solidFill>
                  <a:srgbClr val="242423"/>
                </a:solidFill>
                <a:latin typeface="Lucida Sans Unicode"/>
                <a:cs typeface="Lucida Sans Unicode"/>
              </a:rPr>
              <a:t> </a:t>
            </a:r>
            <a:r>
              <a:rPr sz="2200" spc="-180" dirty="0">
                <a:solidFill>
                  <a:srgbClr val="242423"/>
                </a:solidFill>
                <a:latin typeface="Lucida Sans Unicode"/>
                <a:cs typeface="Lucida Sans Unicode"/>
              </a:rPr>
              <a:t>u</a:t>
            </a:r>
            <a:r>
              <a:rPr sz="2200" spc="-15" dirty="0">
                <a:solidFill>
                  <a:srgbClr val="242423"/>
                </a:solidFill>
                <a:latin typeface="Lucida Sans Unicode"/>
                <a:cs typeface="Lucida Sans Unicode"/>
              </a:rPr>
              <a:t>s</a:t>
            </a:r>
            <a:r>
              <a:rPr sz="2200" spc="-85" dirty="0">
                <a:solidFill>
                  <a:srgbClr val="242423"/>
                </a:solidFill>
                <a:latin typeface="Lucida Sans Unicode"/>
                <a:cs typeface="Lucida Sans Unicode"/>
              </a:rPr>
              <a:t>e</a:t>
            </a:r>
            <a:r>
              <a:rPr sz="2200" spc="-145" dirty="0">
                <a:solidFill>
                  <a:srgbClr val="242423"/>
                </a:solidFill>
                <a:latin typeface="Lucida Sans Unicode"/>
                <a:cs typeface="Lucida Sans Unicode"/>
              </a:rPr>
              <a:t>d</a:t>
            </a:r>
            <a:r>
              <a:rPr sz="2200" spc="-195" dirty="0">
                <a:solidFill>
                  <a:srgbClr val="242423"/>
                </a:solidFill>
                <a:latin typeface="Lucida Sans Unicode"/>
                <a:cs typeface="Lucida Sans Unicode"/>
              </a:rPr>
              <a:t> </a:t>
            </a:r>
            <a:r>
              <a:rPr sz="2200" spc="-45" dirty="0">
                <a:solidFill>
                  <a:srgbClr val="242423"/>
                </a:solidFill>
                <a:latin typeface="Lucida Sans Unicode"/>
                <a:cs typeface="Lucida Sans Unicode"/>
              </a:rPr>
              <a:t>a</a:t>
            </a:r>
            <a:r>
              <a:rPr sz="2200" spc="10" dirty="0">
                <a:solidFill>
                  <a:srgbClr val="242423"/>
                </a:solidFill>
                <a:latin typeface="Lucida Sans Unicode"/>
                <a:cs typeface="Lucida Sans Unicode"/>
              </a:rPr>
              <a:t>s  </a:t>
            </a:r>
            <a:r>
              <a:rPr sz="2200" spc="-130" dirty="0">
                <a:solidFill>
                  <a:srgbClr val="242423"/>
                </a:solidFill>
                <a:latin typeface="Lucida Sans Unicode"/>
                <a:cs typeface="Lucida Sans Unicode"/>
              </a:rPr>
              <a:t>demonstrations, </a:t>
            </a:r>
            <a:r>
              <a:rPr sz="2200" spc="-120" dirty="0">
                <a:solidFill>
                  <a:srgbClr val="242423"/>
                </a:solidFill>
                <a:latin typeface="Lucida Sans Unicode"/>
                <a:cs typeface="Lucida Sans Unicode"/>
              </a:rPr>
              <a:t>lectures, </a:t>
            </a:r>
            <a:r>
              <a:rPr sz="2200" spc="-100" dirty="0">
                <a:solidFill>
                  <a:srgbClr val="242423"/>
                </a:solidFill>
                <a:latin typeface="Lucida Sans Unicode"/>
                <a:cs typeface="Lucida Sans Unicode"/>
              </a:rPr>
              <a:t>speeches, </a:t>
            </a:r>
            <a:r>
              <a:rPr sz="2200" spc="-685" dirty="0">
                <a:solidFill>
                  <a:srgbClr val="242423"/>
                </a:solidFill>
                <a:latin typeface="Lucida Sans Unicode"/>
                <a:cs typeface="Lucida Sans Unicode"/>
              </a:rPr>
              <a:t> </a:t>
            </a:r>
            <a:r>
              <a:rPr sz="2200" spc="-180" dirty="0">
                <a:solidFill>
                  <a:srgbClr val="242423"/>
                </a:solidFill>
                <a:latin typeface="Lucida Sans Unicode"/>
                <a:cs typeface="Lucida Sans Unicode"/>
              </a:rPr>
              <a:t>r</a:t>
            </a:r>
            <a:r>
              <a:rPr sz="2200" spc="-85" dirty="0">
                <a:solidFill>
                  <a:srgbClr val="242423"/>
                </a:solidFill>
                <a:latin typeface="Lucida Sans Unicode"/>
                <a:cs typeface="Lucida Sans Unicode"/>
              </a:rPr>
              <a:t>e</a:t>
            </a:r>
            <a:r>
              <a:rPr sz="2200" spc="-175" dirty="0">
                <a:solidFill>
                  <a:srgbClr val="242423"/>
                </a:solidFill>
                <a:latin typeface="Lucida Sans Unicode"/>
                <a:cs typeface="Lucida Sans Unicode"/>
              </a:rPr>
              <a:t>p</a:t>
            </a:r>
            <a:r>
              <a:rPr sz="2200" spc="-125" dirty="0">
                <a:solidFill>
                  <a:srgbClr val="242423"/>
                </a:solidFill>
                <a:latin typeface="Lucida Sans Unicode"/>
                <a:cs typeface="Lucida Sans Unicode"/>
              </a:rPr>
              <a:t>o</a:t>
            </a:r>
            <a:r>
              <a:rPr sz="2200" spc="-180" dirty="0">
                <a:solidFill>
                  <a:srgbClr val="242423"/>
                </a:solidFill>
                <a:latin typeface="Lucida Sans Unicode"/>
                <a:cs typeface="Lucida Sans Unicode"/>
              </a:rPr>
              <a:t>r</a:t>
            </a:r>
            <a:r>
              <a:rPr sz="2200" spc="-130" dirty="0">
                <a:solidFill>
                  <a:srgbClr val="242423"/>
                </a:solidFill>
                <a:latin typeface="Lucida Sans Unicode"/>
                <a:cs typeface="Lucida Sans Unicode"/>
              </a:rPr>
              <a:t>t</a:t>
            </a:r>
            <a:r>
              <a:rPr sz="2200" spc="-15" dirty="0">
                <a:solidFill>
                  <a:srgbClr val="242423"/>
                </a:solidFill>
                <a:latin typeface="Lucida Sans Unicode"/>
                <a:cs typeface="Lucida Sans Unicode"/>
              </a:rPr>
              <a:t>s</a:t>
            </a:r>
            <a:r>
              <a:rPr sz="2200" spc="-265" dirty="0">
                <a:solidFill>
                  <a:srgbClr val="242423"/>
                </a:solidFill>
                <a:latin typeface="Lucida Sans Unicode"/>
                <a:cs typeface="Lucida Sans Unicode"/>
              </a:rPr>
              <a:t>,</a:t>
            </a:r>
            <a:r>
              <a:rPr sz="2200" spc="-195" dirty="0">
                <a:solidFill>
                  <a:srgbClr val="242423"/>
                </a:solidFill>
                <a:latin typeface="Lucida Sans Unicode"/>
                <a:cs typeface="Lucida Sans Unicode"/>
              </a:rPr>
              <a:t> </a:t>
            </a:r>
            <a:r>
              <a:rPr sz="2200" spc="-45" dirty="0">
                <a:solidFill>
                  <a:srgbClr val="242423"/>
                </a:solidFill>
                <a:latin typeface="Lucida Sans Unicode"/>
                <a:cs typeface="Lucida Sans Unicode"/>
              </a:rPr>
              <a:t>a</a:t>
            </a:r>
            <a:r>
              <a:rPr sz="2200" spc="-180" dirty="0">
                <a:solidFill>
                  <a:srgbClr val="242423"/>
                </a:solidFill>
                <a:latin typeface="Lucida Sans Unicode"/>
                <a:cs typeface="Lucida Sans Unicode"/>
              </a:rPr>
              <a:t>n</a:t>
            </a:r>
            <a:r>
              <a:rPr sz="2200" spc="-145" dirty="0">
                <a:solidFill>
                  <a:srgbClr val="242423"/>
                </a:solidFill>
                <a:latin typeface="Lucida Sans Unicode"/>
                <a:cs typeface="Lucida Sans Unicode"/>
              </a:rPr>
              <a:t>d</a:t>
            </a:r>
            <a:r>
              <a:rPr sz="2200" spc="-195" dirty="0">
                <a:solidFill>
                  <a:srgbClr val="242423"/>
                </a:solidFill>
                <a:latin typeface="Lucida Sans Unicode"/>
                <a:cs typeface="Lucida Sans Unicode"/>
              </a:rPr>
              <a:t> </a:t>
            </a:r>
            <a:r>
              <a:rPr sz="2200" spc="-155" dirty="0">
                <a:solidFill>
                  <a:srgbClr val="242423"/>
                </a:solidFill>
                <a:latin typeface="Lucida Sans Unicode"/>
                <a:cs typeface="Lucida Sans Unicode"/>
              </a:rPr>
              <a:t>m</a:t>
            </a:r>
            <a:r>
              <a:rPr sz="2200" spc="-125" dirty="0">
                <a:solidFill>
                  <a:srgbClr val="242423"/>
                </a:solidFill>
                <a:latin typeface="Lucida Sans Unicode"/>
                <a:cs typeface="Lucida Sans Unicode"/>
              </a:rPr>
              <a:t>o</a:t>
            </a:r>
            <a:r>
              <a:rPr sz="2200" spc="-180" dirty="0">
                <a:solidFill>
                  <a:srgbClr val="242423"/>
                </a:solidFill>
                <a:latin typeface="Lucida Sans Unicode"/>
                <a:cs typeface="Lucida Sans Unicode"/>
              </a:rPr>
              <a:t>r</a:t>
            </a:r>
            <a:r>
              <a:rPr sz="2200" spc="-85" dirty="0">
                <a:solidFill>
                  <a:srgbClr val="242423"/>
                </a:solidFill>
                <a:latin typeface="Lucida Sans Unicode"/>
                <a:cs typeface="Lucida Sans Unicode"/>
              </a:rPr>
              <a:t>e</a:t>
            </a:r>
            <a:r>
              <a:rPr sz="2200" spc="-114" dirty="0">
                <a:solidFill>
                  <a:srgbClr val="242423"/>
                </a:solidFill>
                <a:latin typeface="Lucida Sans Unicode"/>
                <a:cs typeface="Lucida Sans Unicode"/>
              </a:rPr>
              <a:t>.</a:t>
            </a:r>
            <a:r>
              <a:rPr sz="2200" spc="-195" dirty="0">
                <a:solidFill>
                  <a:srgbClr val="242423"/>
                </a:solidFill>
                <a:latin typeface="Lucida Sans Unicode"/>
                <a:cs typeface="Lucida Sans Unicode"/>
              </a:rPr>
              <a:t> </a:t>
            </a:r>
            <a:r>
              <a:rPr sz="2200" spc="-60" dirty="0">
                <a:solidFill>
                  <a:srgbClr val="242423"/>
                </a:solidFill>
                <a:latin typeface="Lucida Sans Unicode"/>
                <a:cs typeface="Lucida Sans Unicode"/>
              </a:rPr>
              <a:t>I</a:t>
            </a:r>
            <a:r>
              <a:rPr sz="2200" spc="-105" dirty="0">
                <a:solidFill>
                  <a:srgbClr val="242423"/>
                </a:solidFill>
                <a:latin typeface="Lucida Sans Unicode"/>
                <a:cs typeface="Lucida Sans Unicode"/>
              </a:rPr>
              <a:t>t</a:t>
            </a:r>
            <a:r>
              <a:rPr sz="2200" spc="-195" dirty="0">
                <a:solidFill>
                  <a:srgbClr val="242423"/>
                </a:solidFill>
                <a:latin typeface="Lucida Sans Unicode"/>
                <a:cs typeface="Lucida Sans Unicode"/>
              </a:rPr>
              <a:t> </a:t>
            </a:r>
            <a:r>
              <a:rPr sz="2200" spc="-130" dirty="0">
                <a:solidFill>
                  <a:srgbClr val="242423"/>
                </a:solidFill>
                <a:latin typeface="Lucida Sans Unicode"/>
                <a:cs typeface="Lucida Sans Unicode"/>
              </a:rPr>
              <a:t>i</a:t>
            </a:r>
            <a:r>
              <a:rPr sz="2200" spc="10" dirty="0">
                <a:solidFill>
                  <a:srgbClr val="242423"/>
                </a:solidFill>
                <a:latin typeface="Lucida Sans Unicode"/>
                <a:cs typeface="Lucida Sans Unicode"/>
              </a:rPr>
              <a:t>s</a:t>
            </a:r>
            <a:r>
              <a:rPr sz="2200" spc="-195" dirty="0">
                <a:solidFill>
                  <a:srgbClr val="242423"/>
                </a:solidFill>
                <a:latin typeface="Lucida Sans Unicode"/>
                <a:cs typeface="Lucida Sans Unicode"/>
              </a:rPr>
              <a:t> </a:t>
            </a:r>
            <a:r>
              <a:rPr sz="2200" spc="-155" dirty="0">
                <a:solidFill>
                  <a:srgbClr val="242423"/>
                </a:solidFill>
                <a:latin typeface="Lucida Sans Unicode"/>
                <a:cs typeface="Lucida Sans Unicode"/>
              </a:rPr>
              <a:t>m</a:t>
            </a:r>
            <a:r>
              <a:rPr sz="2200" spc="-125" dirty="0">
                <a:solidFill>
                  <a:srgbClr val="242423"/>
                </a:solidFill>
                <a:latin typeface="Lucida Sans Unicode"/>
                <a:cs typeface="Lucida Sans Unicode"/>
              </a:rPr>
              <a:t>o</a:t>
            </a:r>
            <a:r>
              <a:rPr sz="2200" spc="-15" dirty="0">
                <a:solidFill>
                  <a:srgbClr val="242423"/>
                </a:solidFill>
                <a:latin typeface="Lucida Sans Unicode"/>
                <a:cs typeface="Lucida Sans Unicode"/>
              </a:rPr>
              <a:t>s</a:t>
            </a:r>
            <a:r>
              <a:rPr sz="2200" spc="-130" dirty="0">
                <a:solidFill>
                  <a:srgbClr val="242423"/>
                </a:solidFill>
                <a:latin typeface="Lucida Sans Unicode"/>
                <a:cs typeface="Lucida Sans Unicode"/>
              </a:rPr>
              <a:t>tl</a:t>
            </a:r>
            <a:r>
              <a:rPr sz="2200" spc="-80" dirty="0">
                <a:solidFill>
                  <a:srgbClr val="242423"/>
                </a:solidFill>
                <a:latin typeface="Lucida Sans Unicode"/>
                <a:cs typeface="Lucida Sans Unicode"/>
              </a:rPr>
              <a:t>y  </a:t>
            </a:r>
            <a:r>
              <a:rPr sz="2200" spc="-175" dirty="0">
                <a:solidFill>
                  <a:srgbClr val="242423"/>
                </a:solidFill>
                <a:latin typeface="Lucida Sans Unicode"/>
                <a:cs typeface="Lucida Sans Unicode"/>
              </a:rPr>
              <a:t>p</a:t>
            </a:r>
            <a:r>
              <a:rPr sz="2200" spc="-180" dirty="0">
                <a:solidFill>
                  <a:srgbClr val="242423"/>
                </a:solidFill>
                <a:latin typeface="Lucida Sans Unicode"/>
                <a:cs typeface="Lucida Sans Unicode"/>
              </a:rPr>
              <a:t>r</a:t>
            </a:r>
            <a:r>
              <a:rPr sz="2200" spc="-85" dirty="0">
                <a:solidFill>
                  <a:srgbClr val="242423"/>
                </a:solidFill>
                <a:latin typeface="Lucida Sans Unicode"/>
                <a:cs typeface="Lucida Sans Unicode"/>
              </a:rPr>
              <a:t>e</a:t>
            </a:r>
            <a:r>
              <a:rPr sz="2200" spc="-15" dirty="0">
                <a:solidFill>
                  <a:srgbClr val="242423"/>
                </a:solidFill>
                <a:latin typeface="Lucida Sans Unicode"/>
                <a:cs typeface="Lucida Sans Unicode"/>
              </a:rPr>
              <a:t>s</a:t>
            </a:r>
            <a:r>
              <a:rPr sz="2200" spc="-85" dirty="0">
                <a:solidFill>
                  <a:srgbClr val="242423"/>
                </a:solidFill>
                <a:latin typeface="Lucida Sans Unicode"/>
                <a:cs typeface="Lucida Sans Unicode"/>
              </a:rPr>
              <a:t>e</a:t>
            </a:r>
            <a:r>
              <a:rPr sz="2200" spc="-180" dirty="0">
                <a:solidFill>
                  <a:srgbClr val="242423"/>
                </a:solidFill>
                <a:latin typeface="Lucida Sans Unicode"/>
                <a:cs typeface="Lucida Sans Unicode"/>
              </a:rPr>
              <a:t>n</a:t>
            </a:r>
            <a:r>
              <a:rPr sz="2200" spc="-130" dirty="0">
                <a:solidFill>
                  <a:srgbClr val="242423"/>
                </a:solidFill>
                <a:latin typeface="Lucida Sans Unicode"/>
                <a:cs typeface="Lucida Sans Unicode"/>
              </a:rPr>
              <a:t>t</a:t>
            </a:r>
            <a:r>
              <a:rPr sz="2200" spc="-85" dirty="0">
                <a:solidFill>
                  <a:srgbClr val="242423"/>
                </a:solidFill>
                <a:latin typeface="Lucida Sans Unicode"/>
                <a:cs typeface="Lucida Sans Unicode"/>
              </a:rPr>
              <a:t>e</a:t>
            </a:r>
            <a:r>
              <a:rPr sz="2200" spc="-145" dirty="0">
                <a:solidFill>
                  <a:srgbClr val="242423"/>
                </a:solidFill>
                <a:latin typeface="Lucida Sans Unicode"/>
                <a:cs typeface="Lucida Sans Unicode"/>
              </a:rPr>
              <a:t>d</a:t>
            </a:r>
            <a:r>
              <a:rPr sz="2200" spc="-195" dirty="0">
                <a:solidFill>
                  <a:srgbClr val="242423"/>
                </a:solidFill>
                <a:latin typeface="Lucida Sans Unicode"/>
                <a:cs typeface="Lucida Sans Unicode"/>
              </a:rPr>
              <a:t> </a:t>
            </a:r>
            <a:r>
              <a:rPr sz="2200" spc="-175" dirty="0">
                <a:solidFill>
                  <a:srgbClr val="242423"/>
                </a:solidFill>
                <a:latin typeface="Lucida Sans Unicode"/>
                <a:cs typeface="Lucida Sans Unicode"/>
              </a:rPr>
              <a:t>b</a:t>
            </a:r>
            <a:r>
              <a:rPr sz="2200" spc="-85" dirty="0">
                <a:solidFill>
                  <a:srgbClr val="242423"/>
                </a:solidFill>
                <a:latin typeface="Lucida Sans Unicode"/>
                <a:cs typeface="Lucida Sans Unicode"/>
              </a:rPr>
              <a:t>e</a:t>
            </a:r>
            <a:r>
              <a:rPr sz="2200" spc="-70" dirty="0">
                <a:solidFill>
                  <a:srgbClr val="242423"/>
                </a:solidFill>
                <a:latin typeface="Lucida Sans Unicode"/>
                <a:cs typeface="Lucida Sans Unicode"/>
              </a:rPr>
              <a:t>f</a:t>
            </a:r>
            <a:r>
              <a:rPr sz="2200" spc="-125" dirty="0">
                <a:solidFill>
                  <a:srgbClr val="242423"/>
                </a:solidFill>
                <a:latin typeface="Lucida Sans Unicode"/>
                <a:cs typeface="Lucida Sans Unicode"/>
              </a:rPr>
              <a:t>o</a:t>
            </a:r>
            <a:r>
              <a:rPr sz="2200" spc="-180" dirty="0">
                <a:solidFill>
                  <a:srgbClr val="242423"/>
                </a:solidFill>
                <a:latin typeface="Lucida Sans Unicode"/>
                <a:cs typeface="Lucida Sans Unicode"/>
              </a:rPr>
              <a:t>r</a:t>
            </a:r>
            <a:r>
              <a:rPr sz="2200" spc="-60" dirty="0">
                <a:solidFill>
                  <a:srgbClr val="242423"/>
                </a:solidFill>
                <a:latin typeface="Lucida Sans Unicode"/>
                <a:cs typeface="Lucida Sans Unicode"/>
              </a:rPr>
              <a:t>e</a:t>
            </a:r>
            <a:r>
              <a:rPr sz="2200" spc="-195" dirty="0">
                <a:solidFill>
                  <a:srgbClr val="242423"/>
                </a:solidFill>
                <a:latin typeface="Lucida Sans Unicode"/>
                <a:cs typeface="Lucida Sans Unicode"/>
              </a:rPr>
              <a:t> </a:t>
            </a:r>
            <a:r>
              <a:rPr sz="2200" spc="-45" dirty="0">
                <a:solidFill>
                  <a:srgbClr val="242423"/>
                </a:solidFill>
                <a:latin typeface="Lucida Sans Unicode"/>
                <a:cs typeface="Lucida Sans Unicode"/>
              </a:rPr>
              <a:t>a</a:t>
            </a:r>
            <a:r>
              <a:rPr sz="2200" spc="-155" dirty="0">
                <a:solidFill>
                  <a:srgbClr val="242423"/>
                </a:solidFill>
                <a:latin typeface="Lucida Sans Unicode"/>
                <a:cs typeface="Lucida Sans Unicode"/>
              </a:rPr>
              <a:t>n</a:t>
            </a:r>
            <a:r>
              <a:rPr sz="2200" spc="-195" dirty="0">
                <a:solidFill>
                  <a:srgbClr val="242423"/>
                </a:solidFill>
                <a:latin typeface="Lucida Sans Unicode"/>
                <a:cs typeface="Lucida Sans Unicode"/>
              </a:rPr>
              <a:t> </a:t>
            </a:r>
            <a:r>
              <a:rPr sz="2200" spc="-45" dirty="0">
                <a:solidFill>
                  <a:srgbClr val="242423"/>
                </a:solidFill>
                <a:latin typeface="Lucida Sans Unicode"/>
                <a:cs typeface="Lucida Sans Unicode"/>
              </a:rPr>
              <a:t>a</a:t>
            </a:r>
            <a:r>
              <a:rPr sz="2200" spc="-180" dirty="0">
                <a:solidFill>
                  <a:srgbClr val="242423"/>
                </a:solidFill>
                <a:latin typeface="Lucida Sans Unicode"/>
                <a:cs typeface="Lucida Sans Unicode"/>
              </a:rPr>
              <a:t>u</a:t>
            </a:r>
            <a:r>
              <a:rPr sz="2200" spc="-170" dirty="0">
                <a:solidFill>
                  <a:srgbClr val="242423"/>
                </a:solidFill>
                <a:latin typeface="Lucida Sans Unicode"/>
                <a:cs typeface="Lucida Sans Unicode"/>
              </a:rPr>
              <a:t>d</a:t>
            </a:r>
            <a:r>
              <a:rPr sz="2200" spc="-130" dirty="0">
                <a:solidFill>
                  <a:srgbClr val="242423"/>
                </a:solidFill>
                <a:latin typeface="Lucida Sans Unicode"/>
                <a:cs typeface="Lucida Sans Unicode"/>
              </a:rPr>
              <a:t>i</a:t>
            </a:r>
            <a:r>
              <a:rPr sz="2200" spc="-85" dirty="0">
                <a:solidFill>
                  <a:srgbClr val="242423"/>
                </a:solidFill>
                <a:latin typeface="Lucida Sans Unicode"/>
                <a:cs typeface="Lucida Sans Unicode"/>
              </a:rPr>
              <a:t>e</a:t>
            </a:r>
            <a:r>
              <a:rPr sz="2200" spc="-180" dirty="0">
                <a:solidFill>
                  <a:srgbClr val="242423"/>
                </a:solidFill>
                <a:latin typeface="Lucida Sans Unicode"/>
                <a:cs typeface="Lucida Sans Unicode"/>
              </a:rPr>
              <a:t>n</a:t>
            </a:r>
            <a:r>
              <a:rPr sz="2200" dirty="0">
                <a:solidFill>
                  <a:srgbClr val="242423"/>
                </a:solidFill>
                <a:latin typeface="Lucida Sans Unicode"/>
                <a:cs typeface="Lucida Sans Unicode"/>
              </a:rPr>
              <a:t>c</a:t>
            </a:r>
            <a:r>
              <a:rPr sz="2200" spc="-85" dirty="0">
                <a:solidFill>
                  <a:srgbClr val="242423"/>
                </a:solidFill>
                <a:latin typeface="Lucida Sans Unicode"/>
                <a:cs typeface="Lucida Sans Unicode"/>
              </a:rPr>
              <a:t>e</a:t>
            </a:r>
            <a:r>
              <a:rPr sz="2200" spc="-114" dirty="0">
                <a:solidFill>
                  <a:srgbClr val="242423"/>
                </a:solidFill>
                <a:latin typeface="Lucida Sans Unicode"/>
                <a:cs typeface="Lucida Sans Unicode"/>
              </a:rPr>
              <a:t>.</a:t>
            </a:r>
            <a:r>
              <a:rPr sz="2200" spc="-195" dirty="0">
                <a:solidFill>
                  <a:srgbClr val="242423"/>
                </a:solidFill>
                <a:latin typeface="Lucida Sans Unicode"/>
                <a:cs typeface="Lucida Sans Unicode"/>
              </a:rPr>
              <a:t> </a:t>
            </a:r>
            <a:r>
              <a:rPr sz="2200" spc="-60" dirty="0">
                <a:solidFill>
                  <a:srgbClr val="242423"/>
                </a:solidFill>
                <a:latin typeface="Lucida Sans Unicode"/>
                <a:cs typeface="Lucida Sans Unicode"/>
              </a:rPr>
              <a:t>I</a:t>
            </a:r>
            <a:r>
              <a:rPr sz="2200" spc="-95" dirty="0">
                <a:solidFill>
                  <a:srgbClr val="242423"/>
                </a:solidFill>
                <a:latin typeface="Lucida Sans Unicode"/>
                <a:cs typeface="Lucida Sans Unicode"/>
              </a:rPr>
              <a:t>t  </a:t>
            </a:r>
            <a:r>
              <a:rPr sz="2200" spc="-15" dirty="0">
                <a:solidFill>
                  <a:srgbClr val="242423"/>
                </a:solidFill>
                <a:latin typeface="Lucida Sans Unicode"/>
                <a:cs typeface="Lucida Sans Unicode"/>
              </a:rPr>
              <a:t>s</a:t>
            </a:r>
            <a:r>
              <a:rPr sz="2200" spc="-85" dirty="0">
                <a:solidFill>
                  <a:srgbClr val="242423"/>
                </a:solidFill>
                <a:latin typeface="Lucida Sans Unicode"/>
                <a:cs typeface="Lucida Sans Unicode"/>
              </a:rPr>
              <a:t>e</a:t>
            </a:r>
            <a:r>
              <a:rPr sz="2200" spc="-180" dirty="0">
                <a:solidFill>
                  <a:srgbClr val="242423"/>
                </a:solidFill>
                <a:latin typeface="Lucida Sans Unicode"/>
                <a:cs typeface="Lucida Sans Unicode"/>
              </a:rPr>
              <a:t>r</a:t>
            </a:r>
            <a:r>
              <a:rPr sz="2200" spc="-100" dirty="0">
                <a:solidFill>
                  <a:srgbClr val="242423"/>
                </a:solidFill>
                <a:latin typeface="Lucida Sans Unicode"/>
                <a:cs typeface="Lucida Sans Unicode"/>
              </a:rPr>
              <a:t>v</a:t>
            </a:r>
            <a:r>
              <a:rPr sz="2200" spc="-85" dirty="0">
                <a:solidFill>
                  <a:srgbClr val="242423"/>
                </a:solidFill>
                <a:latin typeface="Lucida Sans Unicode"/>
                <a:cs typeface="Lucida Sans Unicode"/>
              </a:rPr>
              <a:t>e</a:t>
            </a:r>
            <a:r>
              <a:rPr sz="2200" spc="10" dirty="0">
                <a:solidFill>
                  <a:srgbClr val="242423"/>
                </a:solidFill>
                <a:latin typeface="Lucida Sans Unicode"/>
                <a:cs typeface="Lucida Sans Unicode"/>
              </a:rPr>
              <a:t>s</a:t>
            </a:r>
            <a:r>
              <a:rPr sz="2200" spc="-195" dirty="0">
                <a:solidFill>
                  <a:srgbClr val="242423"/>
                </a:solidFill>
                <a:latin typeface="Lucida Sans Unicode"/>
                <a:cs typeface="Lucida Sans Unicode"/>
              </a:rPr>
              <a:t> </a:t>
            </a:r>
            <a:r>
              <a:rPr sz="2200" spc="-20" dirty="0">
                <a:solidFill>
                  <a:srgbClr val="242423"/>
                </a:solidFill>
                <a:latin typeface="Lucida Sans Unicode"/>
                <a:cs typeface="Lucida Sans Unicode"/>
              </a:rPr>
              <a:t>a</a:t>
            </a:r>
            <a:r>
              <a:rPr sz="2200" spc="-195" dirty="0">
                <a:solidFill>
                  <a:srgbClr val="242423"/>
                </a:solidFill>
                <a:latin typeface="Lucida Sans Unicode"/>
                <a:cs typeface="Lucida Sans Unicode"/>
              </a:rPr>
              <a:t> </a:t>
            </a:r>
            <a:r>
              <a:rPr sz="2200" spc="-100" dirty="0">
                <a:solidFill>
                  <a:srgbClr val="242423"/>
                </a:solidFill>
                <a:latin typeface="Lucida Sans Unicode"/>
                <a:cs typeface="Lucida Sans Unicode"/>
              </a:rPr>
              <a:t>v</a:t>
            </a:r>
            <a:r>
              <a:rPr sz="2200" spc="-45" dirty="0">
                <a:solidFill>
                  <a:srgbClr val="242423"/>
                </a:solidFill>
                <a:latin typeface="Lucida Sans Unicode"/>
                <a:cs typeface="Lucida Sans Unicode"/>
              </a:rPr>
              <a:t>a</a:t>
            </a:r>
            <a:r>
              <a:rPr sz="2200" spc="-180" dirty="0">
                <a:solidFill>
                  <a:srgbClr val="242423"/>
                </a:solidFill>
                <a:latin typeface="Lucida Sans Unicode"/>
                <a:cs typeface="Lucida Sans Unicode"/>
              </a:rPr>
              <a:t>r</a:t>
            </a:r>
            <a:r>
              <a:rPr sz="2200" spc="-130" dirty="0">
                <a:solidFill>
                  <a:srgbClr val="242423"/>
                </a:solidFill>
                <a:latin typeface="Lucida Sans Unicode"/>
                <a:cs typeface="Lucida Sans Unicode"/>
              </a:rPr>
              <a:t>i</a:t>
            </a:r>
            <a:r>
              <a:rPr sz="2200" spc="-85" dirty="0">
                <a:solidFill>
                  <a:srgbClr val="242423"/>
                </a:solidFill>
                <a:latin typeface="Lucida Sans Unicode"/>
                <a:cs typeface="Lucida Sans Unicode"/>
              </a:rPr>
              <a:t>e</a:t>
            </a:r>
            <a:r>
              <a:rPr sz="2200" spc="-130" dirty="0">
                <a:solidFill>
                  <a:srgbClr val="242423"/>
                </a:solidFill>
                <a:latin typeface="Lucida Sans Unicode"/>
                <a:cs typeface="Lucida Sans Unicode"/>
              </a:rPr>
              <a:t>t</a:t>
            </a:r>
            <a:r>
              <a:rPr sz="2200" spc="-110" dirty="0">
                <a:solidFill>
                  <a:srgbClr val="242423"/>
                </a:solidFill>
                <a:latin typeface="Lucida Sans Unicode"/>
                <a:cs typeface="Lucida Sans Unicode"/>
              </a:rPr>
              <a:t>y</a:t>
            </a:r>
            <a:r>
              <a:rPr sz="2200" spc="-195" dirty="0">
                <a:solidFill>
                  <a:srgbClr val="242423"/>
                </a:solidFill>
                <a:latin typeface="Lucida Sans Unicode"/>
                <a:cs typeface="Lucida Sans Unicode"/>
              </a:rPr>
              <a:t> </a:t>
            </a:r>
            <a:r>
              <a:rPr sz="2200" spc="-125" dirty="0">
                <a:solidFill>
                  <a:srgbClr val="242423"/>
                </a:solidFill>
                <a:latin typeface="Lucida Sans Unicode"/>
                <a:cs typeface="Lucida Sans Unicode"/>
              </a:rPr>
              <a:t>o</a:t>
            </a:r>
            <a:r>
              <a:rPr sz="2200" spc="-45" dirty="0">
                <a:solidFill>
                  <a:srgbClr val="242423"/>
                </a:solidFill>
                <a:latin typeface="Lucida Sans Unicode"/>
                <a:cs typeface="Lucida Sans Unicode"/>
              </a:rPr>
              <a:t>f</a:t>
            </a:r>
            <a:r>
              <a:rPr sz="2200" spc="-195" dirty="0">
                <a:solidFill>
                  <a:srgbClr val="242423"/>
                </a:solidFill>
                <a:latin typeface="Lucida Sans Unicode"/>
                <a:cs typeface="Lucida Sans Unicode"/>
              </a:rPr>
              <a:t> </a:t>
            </a:r>
            <a:r>
              <a:rPr sz="2200" spc="-175" dirty="0">
                <a:solidFill>
                  <a:srgbClr val="242423"/>
                </a:solidFill>
                <a:latin typeface="Lucida Sans Unicode"/>
                <a:cs typeface="Lucida Sans Unicode"/>
              </a:rPr>
              <a:t>p</a:t>
            </a:r>
            <a:r>
              <a:rPr sz="2200" spc="-180" dirty="0">
                <a:solidFill>
                  <a:srgbClr val="242423"/>
                </a:solidFill>
                <a:latin typeface="Lucida Sans Unicode"/>
                <a:cs typeface="Lucida Sans Unicode"/>
              </a:rPr>
              <a:t>ur</a:t>
            </a:r>
            <a:r>
              <a:rPr sz="2200" spc="-175" dirty="0">
                <a:solidFill>
                  <a:srgbClr val="242423"/>
                </a:solidFill>
                <a:latin typeface="Lucida Sans Unicode"/>
                <a:cs typeface="Lucida Sans Unicode"/>
              </a:rPr>
              <a:t>p</a:t>
            </a:r>
            <a:r>
              <a:rPr sz="2200" spc="-125" dirty="0">
                <a:solidFill>
                  <a:srgbClr val="242423"/>
                </a:solidFill>
                <a:latin typeface="Lucida Sans Unicode"/>
                <a:cs typeface="Lucida Sans Unicode"/>
              </a:rPr>
              <a:t>o</a:t>
            </a:r>
            <a:r>
              <a:rPr sz="2200" spc="-15" dirty="0">
                <a:solidFill>
                  <a:srgbClr val="242423"/>
                </a:solidFill>
                <a:latin typeface="Lucida Sans Unicode"/>
                <a:cs typeface="Lucida Sans Unicode"/>
              </a:rPr>
              <a:t>s</a:t>
            </a:r>
            <a:r>
              <a:rPr sz="2200" spc="-85" dirty="0">
                <a:solidFill>
                  <a:srgbClr val="242423"/>
                </a:solidFill>
                <a:latin typeface="Lucida Sans Unicode"/>
                <a:cs typeface="Lucida Sans Unicode"/>
              </a:rPr>
              <a:t>e</a:t>
            </a:r>
            <a:r>
              <a:rPr sz="2200" spc="-15" dirty="0">
                <a:solidFill>
                  <a:srgbClr val="242423"/>
                </a:solidFill>
                <a:latin typeface="Lucida Sans Unicode"/>
                <a:cs typeface="Lucida Sans Unicode"/>
              </a:rPr>
              <a:t>s</a:t>
            </a:r>
            <a:r>
              <a:rPr sz="2200" spc="-265" dirty="0">
                <a:solidFill>
                  <a:srgbClr val="242423"/>
                </a:solidFill>
                <a:latin typeface="Lucida Sans Unicode"/>
                <a:cs typeface="Lucida Sans Unicode"/>
              </a:rPr>
              <a:t>,</a:t>
            </a:r>
            <a:r>
              <a:rPr sz="2200" spc="-195" dirty="0">
                <a:solidFill>
                  <a:srgbClr val="242423"/>
                </a:solidFill>
                <a:latin typeface="Lucida Sans Unicode"/>
                <a:cs typeface="Lucida Sans Unicode"/>
              </a:rPr>
              <a:t> </a:t>
            </a:r>
            <a:r>
              <a:rPr sz="2200" spc="-155" dirty="0">
                <a:solidFill>
                  <a:srgbClr val="242423"/>
                </a:solidFill>
                <a:latin typeface="Lucida Sans Unicode"/>
                <a:cs typeface="Lucida Sans Unicode"/>
              </a:rPr>
              <a:t>m</a:t>
            </a:r>
            <a:r>
              <a:rPr sz="2200" spc="-45" dirty="0">
                <a:solidFill>
                  <a:srgbClr val="242423"/>
                </a:solidFill>
                <a:latin typeface="Lucida Sans Unicode"/>
                <a:cs typeface="Lucida Sans Unicode"/>
              </a:rPr>
              <a:t>a</a:t>
            </a:r>
            <a:r>
              <a:rPr sz="2200" spc="-195" dirty="0">
                <a:solidFill>
                  <a:srgbClr val="242423"/>
                </a:solidFill>
                <a:latin typeface="Lucida Sans Unicode"/>
                <a:cs typeface="Lucida Sans Unicode"/>
              </a:rPr>
              <a:t>k</a:t>
            </a:r>
            <a:r>
              <a:rPr sz="2200" spc="-130" dirty="0">
                <a:solidFill>
                  <a:srgbClr val="242423"/>
                </a:solidFill>
                <a:latin typeface="Lucida Sans Unicode"/>
                <a:cs typeface="Lucida Sans Unicode"/>
              </a:rPr>
              <a:t>i</a:t>
            </a:r>
            <a:r>
              <a:rPr sz="2200" spc="-180" dirty="0">
                <a:solidFill>
                  <a:srgbClr val="242423"/>
                </a:solidFill>
                <a:latin typeface="Lucida Sans Unicode"/>
                <a:cs typeface="Lucida Sans Unicode"/>
              </a:rPr>
              <a:t>n</a:t>
            </a:r>
            <a:r>
              <a:rPr sz="2200" spc="-95" dirty="0">
                <a:solidFill>
                  <a:srgbClr val="242423"/>
                </a:solidFill>
                <a:latin typeface="Lucida Sans Unicode"/>
                <a:cs typeface="Lucida Sans Unicode"/>
              </a:rPr>
              <a:t>g  </a:t>
            </a:r>
            <a:r>
              <a:rPr sz="2200" spc="-175" dirty="0">
                <a:solidFill>
                  <a:srgbClr val="242423"/>
                </a:solidFill>
                <a:latin typeface="Lucida Sans Unicode"/>
                <a:cs typeface="Lucida Sans Unicode"/>
              </a:rPr>
              <a:t>p</a:t>
            </a:r>
            <a:r>
              <a:rPr sz="2200" spc="-180" dirty="0">
                <a:solidFill>
                  <a:srgbClr val="242423"/>
                </a:solidFill>
                <a:latin typeface="Lucida Sans Unicode"/>
                <a:cs typeface="Lucida Sans Unicode"/>
              </a:rPr>
              <a:t>r</a:t>
            </a:r>
            <a:r>
              <a:rPr sz="2200" spc="-85" dirty="0">
                <a:solidFill>
                  <a:srgbClr val="242423"/>
                </a:solidFill>
                <a:latin typeface="Lucida Sans Unicode"/>
                <a:cs typeface="Lucida Sans Unicode"/>
              </a:rPr>
              <a:t>e</a:t>
            </a:r>
            <a:r>
              <a:rPr sz="2200" spc="-15" dirty="0">
                <a:solidFill>
                  <a:srgbClr val="242423"/>
                </a:solidFill>
                <a:latin typeface="Lucida Sans Unicode"/>
                <a:cs typeface="Lucida Sans Unicode"/>
              </a:rPr>
              <a:t>s</a:t>
            </a:r>
            <a:r>
              <a:rPr sz="2200" spc="-85" dirty="0">
                <a:solidFill>
                  <a:srgbClr val="242423"/>
                </a:solidFill>
                <a:latin typeface="Lucida Sans Unicode"/>
                <a:cs typeface="Lucida Sans Unicode"/>
              </a:rPr>
              <a:t>e</a:t>
            </a:r>
            <a:r>
              <a:rPr sz="2200" spc="-180" dirty="0">
                <a:solidFill>
                  <a:srgbClr val="242423"/>
                </a:solidFill>
                <a:latin typeface="Lucida Sans Unicode"/>
                <a:cs typeface="Lucida Sans Unicode"/>
              </a:rPr>
              <a:t>n</a:t>
            </a:r>
            <a:r>
              <a:rPr sz="2200" spc="-130" dirty="0">
                <a:solidFill>
                  <a:srgbClr val="242423"/>
                </a:solidFill>
                <a:latin typeface="Lucida Sans Unicode"/>
                <a:cs typeface="Lucida Sans Unicode"/>
              </a:rPr>
              <a:t>t</a:t>
            </a:r>
            <a:r>
              <a:rPr sz="2200" spc="-45" dirty="0">
                <a:solidFill>
                  <a:srgbClr val="242423"/>
                </a:solidFill>
                <a:latin typeface="Lucida Sans Unicode"/>
                <a:cs typeface="Lucida Sans Unicode"/>
              </a:rPr>
              <a:t>a</a:t>
            </a:r>
            <a:r>
              <a:rPr sz="2200" spc="-130" dirty="0">
                <a:solidFill>
                  <a:srgbClr val="242423"/>
                </a:solidFill>
                <a:latin typeface="Lucida Sans Unicode"/>
                <a:cs typeface="Lucida Sans Unicode"/>
              </a:rPr>
              <a:t>ti</a:t>
            </a:r>
            <a:r>
              <a:rPr sz="2200" spc="-125" dirty="0">
                <a:solidFill>
                  <a:srgbClr val="242423"/>
                </a:solidFill>
                <a:latin typeface="Lucida Sans Unicode"/>
                <a:cs typeface="Lucida Sans Unicode"/>
              </a:rPr>
              <a:t>o</a:t>
            </a:r>
            <a:r>
              <a:rPr sz="2200" spc="-180" dirty="0">
                <a:solidFill>
                  <a:srgbClr val="242423"/>
                </a:solidFill>
                <a:latin typeface="Lucida Sans Unicode"/>
                <a:cs typeface="Lucida Sans Unicode"/>
              </a:rPr>
              <a:t>n</a:t>
            </a:r>
            <a:r>
              <a:rPr sz="2200" spc="10" dirty="0">
                <a:solidFill>
                  <a:srgbClr val="242423"/>
                </a:solidFill>
                <a:latin typeface="Lucida Sans Unicode"/>
                <a:cs typeface="Lucida Sans Unicode"/>
              </a:rPr>
              <a:t>s</a:t>
            </a:r>
            <a:r>
              <a:rPr sz="2200" spc="-195" dirty="0">
                <a:solidFill>
                  <a:srgbClr val="242423"/>
                </a:solidFill>
                <a:latin typeface="Lucida Sans Unicode"/>
                <a:cs typeface="Lucida Sans Unicode"/>
              </a:rPr>
              <a:t> </a:t>
            </a:r>
            <a:r>
              <a:rPr sz="2200" spc="-175" dirty="0">
                <a:solidFill>
                  <a:srgbClr val="242423"/>
                </a:solidFill>
                <a:latin typeface="Lucida Sans Unicode"/>
                <a:cs typeface="Lucida Sans Unicode"/>
              </a:rPr>
              <a:t>p</a:t>
            </a:r>
            <a:r>
              <a:rPr sz="2200" spc="-125" dirty="0">
                <a:solidFill>
                  <a:srgbClr val="242423"/>
                </a:solidFill>
                <a:latin typeface="Lucida Sans Unicode"/>
                <a:cs typeface="Lucida Sans Unicode"/>
              </a:rPr>
              <a:t>o</a:t>
            </a:r>
            <a:r>
              <a:rPr sz="2200" spc="-70" dirty="0">
                <a:solidFill>
                  <a:srgbClr val="242423"/>
                </a:solidFill>
                <a:latin typeface="Lucida Sans Unicode"/>
                <a:cs typeface="Lucida Sans Unicode"/>
              </a:rPr>
              <a:t>w</a:t>
            </a:r>
            <a:r>
              <a:rPr sz="2200" spc="-85" dirty="0">
                <a:solidFill>
                  <a:srgbClr val="242423"/>
                </a:solidFill>
                <a:latin typeface="Lucida Sans Unicode"/>
                <a:cs typeface="Lucida Sans Unicode"/>
              </a:rPr>
              <a:t>e</a:t>
            </a:r>
            <a:r>
              <a:rPr sz="2200" spc="-180" dirty="0">
                <a:solidFill>
                  <a:srgbClr val="242423"/>
                </a:solidFill>
                <a:latin typeface="Lucida Sans Unicode"/>
                <a:cs typeface="Lucida Sans Unicode"/>
              </a:rPr>
              <a:t>r</a:t>
            </a:r>
            <a:r>
              <a:rPr sz="2200" spc="-70" dirty="0">
                <a:solidFill>
                  <a:srgbClr val="242423"/>
                </a:solidFill>
                <a:latin typeface="Lucida Sans Unicode"/>
                <a:cs typeface="Lucida Sans Unicode"/>
              </a:rPr>
              <a:t>f</a:t>
            </a:r>
            <a:r>
              <a:rPr sz="2200" spc="-180" dirty="0">
                <a:solidFill>
                  <a:srgbClr val="242423"/>
                </a:solidFill>
                <a:latin typeface="Lucida Sans Unicode"/>
                <a:cs typeface="Lucida Sans Unicode"/>
              </a:rPr>
              <a:t>u</a:t>
            </a:r>
            <a:r>
              <a:rPr sz="2200" spc="-105" dirty="0">
                <a:solidFill>
                  <a:srgbClr val="242423"/>
                </a:solidFill>
                <a:latin typeface="Lucida Sans Unicode"/>
                <a:cs typeface="Lucida Sans Unicode"/>
              </a:rPr>
              <a:t>l</a:t>
            </a:r>
            <a:r>
              <a:rPr sz="2200" spc="-195" dirty="0">
                <a:solidFill>
                  <a:srgbClr val="242423"/>
                </a:solidFill>
                <a:latin typeface="Lucida Sans Unicode"/>
                <a:cs typeface="Lucida Sans Unicode"/>
              </a:rPr>
              <a:t> </a:t>
            </a:r>
            <a:r>
              <a:rPr sz="2200" spc="-130" dirty="0">
                <a:solidFill>
                  <a:srgbClr val="242423"/>
                </a:solidFill>
                <a:latin typeface="Lucida Sans Unicode"/>
                <a:cs typeface="Lucida Sans Unicode"/>
              </a:rPr>
              <a:t>t</a:t>
            </a:r>
            <a:r>
              <a:rPr sz="2200" spc="-125" dirty="0">
                <a:solidFill>
                  <a:srgbClr val="242423"/>
                </a:solidFill>
                <a:latin typeface="Lucida Sans Unicode"/>
                <a:cs typeface="Lucida Sans Unicode"/>
              </a:rPr>
              <a:t>oo</a:t>
            </a:r>
            <a:r>
              <a:rPr sz="2200" spc="-130" dirty="0">
                <a:solidFill>
                  <a:srgbClr val="242423"/>
                </a:solidFill>
                <a:latin typeface="Lucida Sans Unicode"/>
                <a:cs typeface="Lucida Sans Unicode"/>
              </a:rPr>
              <a:t>l</a:t>
            </a:r>
            <a:r>
              <a:rPr sz="2200" spc="10" dirty="0">
                <a:solidFill>
                  <a:srgbClr val="242423"/>
                </a:solidFill>
                <a:latin typeface="Lucida Sans Unicode"/>
                <a:cs typeface="Lucida Sans Unicode"/>
              </a:rPr>
              <a:t>s</a:t>
            </a:r>
            <a:r>
              <a:rPr sz="2200" spc="-195" dirty="0">
                <a:solidFill>
                  <a:srgbClr val="242423"/>
                </a:solidFill>
                <a:latin typeface="Lucida Sans Unicode"/>
                <a:cs typeface="Lucida Sans Unicode"/>
              </a:rPr>
              <a:t> </a:t>
            </a:r>
            <a:r>
              <a:rPr sz="2200" spc="-70" dirty="0">
                <a:solidFill>
                  <a:srgbClr val="242423"/>
                </a:solidFill>
                <a:latin typeface="Lucida Sans Unicode"/>
                <a:cs typeface="Lucida Sans Unicode"/>
              </a:rPr>
              <a:t>f</a:t>
            </a:r>
            <a:r>
              <a:rPr sz="2200" spc="-125" dirty="0">
                <a:solidFill>
                  <a:srgbClr val="242423"/>
                </a:solidFill>
                <a:latin typeface="Lucida Sans Unicode"/>
                <a:cs typeface="Lucida Sans Unicode"/>
              </a:rPr>
              <a:t>o</a:t>
            </a:r>
            <a:r>
              <a:rPr sz="2200" spc="-135" dirty="0">
                <a:solidFill>
                  <a:srgbClr val="242423"/>
                </a:solidFill>
                <a:latin typeface="Lucida Sans Unicode"/>
                <a:cs typeface="Lucida Sans Unicode"/>
              </a:rPr>
              <a:t>r  </a:t>
            </a:r>
            <a:r>
              <a:rPr sz="2200" dirty="0">
                <a:solidFill>
                  <a:srgbClr val="242423"/>
                </a:solidFill>
                <a:latin typeface="Lucida Sans Unicode"/>
                <a:cs typeface="Lucida Sans Unicode"/>
              </a:rPr>
              <a:t>c</a:t>
            </a:r>
            <a:r>
              <a:rPr sz="2200" spc="-125" dirty="0">
                <a:solidFill>
                  <a:srgbClr val="242423"/>
                </a:solidFill>
                <a:latin typeface="Lucida Sans Unicode"/>
                <a:cs typeface="Lucida Sans Unicode"/>
              </a:rPr>
              <a:t>o</a:t>
            </a:r>
            <a:r>
              <a:rPr sz="2200" spc="-180" dirty="0">
                <a:solidFill>
                  <a:srgbClr val="242423"/>
                </a:solidFill>
                <a:latin typeface="Lucida Sans Unicode"/>
                <a:cs typeface="Lucida Sans Unicode"/>
              </a:rPr>
              <a:t>n</a:t>
            </a:r>
            <a:r>
              <a:rPr sz="2200" spc="-100" dirty="0">
                <a:solidFill>
                  <a:srgbClr val="242423"/>
                </a:solidFill>
                <a:latin typeface="Lucida Sans Unicode"/>
                <a:cs typeface="Lucida Sans Unicode"/>
              </a:rPr>
              <a:t>v</a:t>
            </a:r>
            <a:r>
              <a:rPr sz="2200" spc="-130" dirty="0">
                <a:solidFill>
                  <a:srgbClr val="242423"/>
                </a:solidFill>
                <a:latin typeface="Lucida Sans Unicode"/>
                <a:cs typeface="Lucida Sans Unicode"/>
              </a:rPr>
              <a:t>i</a:t>
            </a:r>
            <a:r>
              <a:rPr sz="2200" spc="-180" dirty="0">
                <a:solidFill>
                  <a:srgbClr val="242423"/>
                </a:solidFill>
                <a:latin typeface="Lucida Sans Unicode"/>
                <a:cs typeface="Lucida Sans Unicode"/>
              </a:rPr>
              <a:t>n</a:t>
            </a:r>
            <a:r>
              <a:rPr sz="2200" dirty="0">
                <a:solidFill>
                  <a:srgbClr val="242423"/>
                </a:solidFill>
                <a:latin typeface="Lucida Sans Unicode"/>
                <a:cs typeface="Lucida Sans Unicode"/>
              </a:rPr>
              <a:t>c</a:t>
            </a:r>
            <a:r>
              <a:rPr sz="2200" spc="-130" dirty="0">
                <a:solidFill>
                  <a:srgbClr val="242423"/>
                </a:solidFill>
                <a:latin typeface="Lucida Sans Unicode"/>
                <a:cs typeface="Lucida Sans Unicode"/>
              </a:rPr>
              <a:t>i</a:t>
            </a:r>
            <a:r>
              <a:rPr sz="2200" spc="-180" dirty="0">
                <a:solidFill>
                  <a:srgbClr val="242423"/>
                </a:solidFill>
                <a:latin typeface="Lucida Sans Unicode"/>
                <a:cs typeface="Lucida Sans Unicode"/>
              </a:rPr>
              <a:t>n</a:t>
            </a:r>
            <a:r>
              <a:rPr sz="2200" spc="-140" dirty="0">
                <a:solidFill>
                  <a:srgbClr val="242423"/>
                </a:solidFill>
                <a:latin typeface="Lucida Sans Unicode"/>
                <a:cs typeface="Lucida Sans Unicode"/>
              </a:rPr>
              <a:t>g</a:t>
            </a:r>
            <a:r>
              <a:rPr sz="2200" spc="-195" dirty="0">
                <a:solidFill>
                  <a:srgbClr val="242423"/>
                </a:solidFill>
                <a:latin typeface="Lucida Sans Unicode"/>
                <a:cs typeface="Lucida Sans Unicode"/>
              </a:rPr>
              <a:t> </a:t>
            </a:r>
            <a:r>
              <a:rPr sz="2200" spc="-45" dirty="0">
                <a:solidFill>
                  <a:srgbClr val="242423"/>
                </a:solidFill>
                <a:latin typeface="Lucida Sans Unicode"/>
                <a:cs typeface="Lucida Sans Unicode"/>
              </a:rPr>
              <a:t>a</a:t>
            </a:r>
            <a:r>
              <a:rPr sz="2200" spc="-180" dirty="0">
                <a:solidFill>
                  <a:srgbClr val="242423"/>
                </a:solidFill>
                <a:latin typeface="Lucida Sans Unicode"/>
                <a:cs typeface="Lucida Sans Unicode"/>
              </a:rPr>
              <a:t>n</a:t>
            </a:r>
            <a:r>
              <a:rPr sz="2200" spc="-145" dirty="0">
                <a:solidFill>
                  <a:srgbClr val="242423"/>
                </a:solidFill>
                <a:latin typeface="Lucida Sans Unicode"/>
                <a:cs typeface="Lucida Sans Unicode"/>
              </a:rPr>
              <a:t>d</a:t>
            </a:r>
            <a:r>
              <a:rPr sz="2200" spc="-195" dirty="0">
                <a:solidFill>
                  <a:srgbClr val="242423"/>
                </a:solidFill>
                <a:latin typeface="Lucida Sans Unicode"/>
                <a:cs typeface="Lucida Sans Unicode"/>
              </a:rPr>
              <a:t> </a:t>
            </a:r>
            <a:r>
              <a:rPr sz="2200" spc="-130" dirty="0">
                <a:solidFill>
                  <a:srgbClr val="242423"/>
                </a:solidFill>
                <a:latin typeface="Lucida Sans Unicode"/>
                <a:cs typeface="Lucida Sans Unicode"/>
              </a:rPr>
              <a:t>t</a:t>
            </a:r>
            <a:r>
              <a:rPr sz="2200" spc="-85" dirty="0">
                <a:solidFill>
                  <a:srgbClr val="242423"/>
                </a:solidFill>
                <a:latin typeface="Lucida Sans Unicode"/>
                <a:cs typeface="Lucida Sans Unicode"/>
              </a:rPr>
              <a:t>e</a:t>
            </a:r>
            <a:r>
              <a:rPr sz="2200" spc="-45" dirty="0">
                <a:solidFill>
                  <a:srgbClr val="242423"/>
                </a:solidFill>
                <a:latin typeface="Lucida Sans Unicode"/>
                <a:cs typeface="Lucida Sans Unicode"/>
              </a:rPr>
              <a:t>a</a:t>
            </a:r>
            <a:r>
              <a:rPr sz="2200" dirty="0">
                <a:solidFill>
                  <a:srgbClr val="242423"/>
                </a:solidFill>
                <a:latin typeface="Lucida Sans Unicode"/>
                <a:cs typeface="Lucida Sans Unicode"/>
              </a:rPr>
              <a:t>c</a:t>
            </a:r>
            <a:r>
              <a:rPr sz="2200" spc="-180" dirty="0">
                <a:solidFill>
                  <a:srgbClr val="242423"/>
                </a:solidFill>
                <a:latin typeface="Lucida Sans Unicode"/>
                <a:cs typeface="Lucida Sans Unicode"/>
              </a:rPr>
              <a:t>h</a:t>
            </a:r>
            <a:r>
              <a:rPr sz="2200" spc="-130" dirty="0">
                <a:solidFill>
                  <a:srgbClr val="242423"/>
                </a:solidFill>
                <a:latin typeface="Lucida Sans Unicode"/>
                <a:cs typeface="Lucida Sans Unicode"/>
              </a:rPr>
              <a:t>i</a:t>
            </a:r>
            <a:r>
              <a:rPr sz="2200" spc="-180" dirty="0">
                <a:solidFill>
                  <a:srgbClr val="242423"/>
                </a:solidFill>
                <a:latin typeface="Lucida Sans Unicode"/>
                <a:cs typeface="Lucida Sans Unicode"/>
              </a:rPr>
              <a:t>n</a:t>
            </a:r>
            <a:r>
              <a:rPr sz="2200" spc="-165" dirty="0">
                <a:solidFill>
                  <a:srgbClr val="242423"/>
                </a:solidFill>
                <a:latin typeface="Lucida Sans Unicode"/>
                <a:cs typeface="Lucida Sans Unicode"/>
              </a:rPr>
              <a:t>g</a:t>
            </a:r>
            <a:r>
              <a:rPr sz="2200" spc="-114" dirty="0">
                <a:solidFill>
                  <a:srgbClr val="242423"/>
                </a:solidFill>
                <a:latin typeface="Lucida Sans Unicode"/>
                <a:cs typeface="Lucida Sans Unicode"/>
              </a:rPr>
              <a:t>.</a:t>
            </a:r>
            <a:endParaRPr sz="2200">
              <a:latin typeface="Lucida Sans Unicode"/>
              <a:cs typeface="Lucida Sans Unicode"/>
            </a:endParaRPr>
          </a:p>
        </p:txBody>
      </p:sp>
      <p:grpSp>
        <p:nvGrpSpPr>
          <p:cNvPr id="5" name="object 5"/>
          <p:cNvGrpSpPr/>
          <p:nvPr/>
        </p:nvGrpSpPr>
        <p:grpSpPr>
          <a:xfrm>
            <a:off x="0" y="0"/>
            <a:ext cx="10811510" cy="10028555"/>
            <a:chOff x="0" y="0"/>
            <a:chExt cx="10811510" cy="10028555"/>
          </a:xfrm>
        </p:grpSpPr>
        <p:pic>
          <p:nvPicPr>
            <p:cNvPr id="6" name="object 6"/>
            <p:cNvPicPr/>
            <p:nvPr/>
          </p:nvPicPr>
          <p:blipFill>
            <a:blip r:embed="rId2" cstate="print"/>
            <a:stretch>
              <a:fillRect/>
            </a:stretch>
          </p:blipFill>
          <p:spPr>
            <a:xfrm>
              <a:off x="7477514" y="3561885"/>
              <a:ext cx="3333749" cy="3162299"/>
            </a:xfrm>
            <a:prstGeom prst="rect">
              <a:avLst/>
            </a:prstGeom>
          </p:spPr>
        </p:pic>
        <p:pic>
          <p:nvPicPr>
            <p:cNvPr id="7" name="object 7"/>
            <p:cNvPicPr/>
            <p:nvPr/>
          </p:nvPicPr>
          <p:blipFill>
            <a:blip r:embed="rId3" cstate="print"/>
            <a:stretch>
              <a:fillRect/>
            </a:stretch>
          </p:blipFill>
          <p:spPr>
            <a:xfrm>
              <a:off x="0" y="8190190"/>
              <a:ext cx="2904866" cy="1838324"/>
            </a:xfrm>
            <a:prstGeom prst="rect">
              <a:avLst/>
            </a:prstGeom>
          </p:spPr>
        </p:pic>
        <p:pic>
          <p:nvPicPr>
            <p:cNvPr id="8" name="object 8"/>
            <p:cNvPicPr/>
            <p:nvPr/>
          </p:nvPicPr>
          <p:blipFill>
            <a:blip r:embed="rId4" cstate="print"/>
            <a:stretch>
              <a:fillRect/>
            </a:stretch>
          </p:blipFill>
          <p:spPr>
            <a:xfrm>
              <a:off x="372966" y="0"/>
              <a:ext cx="3333749" cy="913673"/>
            </a:xfrm>
            <a:prstGeom prst="rect">
              <a:avLst/>
            </a:prstGeom>
          </p:spPr>
        </p:pic>
      </p:grpSp>
      <p:pic>
        <p:nvPicPr>
          <p:cNvPr id="9" name="object 9"/>
          <p:cNvPicPr/>
          <p:nvPr/>
        </p:nvPicPr>
        <p:blipFill>
          <a:blip r:embed="rId5" cstate="print"/>
          <a:stretch>
            <a:fillRect/>
          </a:stretch>
        </p:blipFill>
        <p:spPr>
          <a:xfrm>
            <a:off x="15541752" y="270771"/>
            <a:ext cx="2746247" cy="1838324"/>
          </a:xfrm>
          <a:prstGeom prst="rect">
            <a:avLst/>
          </a:prstGeom>
        </p:spPr>
      </p:pic>
      <p:pic>
        <p:nvPicPr>
          <p:cNvPr id="10" name="object 10"/>
          <p:cNvPicPr/>
          <p:nvPr/>
        </p:nvPicPr>
        <p:blipFill>
          <a:blip r:embed="rId6" cstate="print"/>
          <a:stretch>
            <a:fillRect/>
          </a:stretch>
        </p:blipFill>
        <p:spPr>
          <a:xfrm>
            <a:off x="14596555" y="9108185"/>
            <a:ext cx="3333749" cy="1178813"/>
          </a:xfrm>
          <a:prstGeom prst="rect">
            <a:avLst/>
          </a:prstGeom>
        </p:spPr>
      </p:pic>
      <p:pic>
        <p:nvPicPr>
          <p:cNvPr id="11" name="图片 -2147482610"/>
          <p:cNvPicPr>
            <a:picLocks noChangeAspect="1"/>
          </p:cNvPicPr>
          <p:nvPr/>
        </p:nvPicPr>
        <p:blipFill>
          <a:blip r:embed="rId7"/>
          <a:stretch>
            <a:fillRect/>
          </a:stretch>
        </p:blipFill>
        <p:spPr>
          <a:xfrm>
            <a:off x="-172720" y="98425"/>
            <a:ext cx="18476595" cy="8566785"/>
          </a:xfrm>
          <a:prstGeom prst="rect">
            <a:avLst/>
          </a:prstGeom>
          <a:noFill/>
          <a:ln w="9525">
            <a:noFill/>
          </a:ln>
        </p:spPr>
      </p:pic>
      <p:sp>
        <p:nvSpPr>
          <p:cNvPr id="12" name="object 18"/>
          <p:cNvSpPr txBox="1"/>
          <p:nvPr/>
        </p:nvSpPr>
        <p:spPr>
          <a:xfrm>
            <a:off x="13409613" y="9163368"/>
            <a:ext cx="8564563" cy="1076325"/>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32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5.4</a:t>
            </a:r>
            <a:r>
              <a:rPr kumimoji="0" lang="zh-CN" altLang="en-US" sz="32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人力资源管理子计划</a:t>
            </a:r>
            <a:endParaRPr kumimoji="0" lang="zh-CN" sz="32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sz="20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（仅</a:t>
            </a:r>
            <a:r>
              <a:rPr kumimoji="0" lang="zh-CN" sz="20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节选重点）</a:t>
            </a:r>
          </a:p>
        </p:txBody>
      </p:sp>
      <p:sp>
        <p:nvSpPr>
          <p:cNvPr id="13" name="文本框 16"/>
          <p:cNvSpPr txBox="1"/>
          <p:nvPr/>
        </p:nvSpPr>
        <p:spPr>
          <a:xfrm>
            <a:off x="504825" y="727075"/>
            <a:ext cx="4213225" cy="830263"/>
          </a:xfrm>
          <a:prstGeom prst="rect">
            <a:avLst/>
          </a:prstGeom>
          <a:noFill/>
        </p:spPr>
        <p:txBody>
          <a:bodyPr>
            <a:spAutoFit/>
          </a:bodyPr>
          <a:lstStyle/>
          <a:p>
            <a:pPr marR="0" defTabSz="914400" fontAlgn="auto">
              <a:buClrTx/>
              <a:buSzTx/>
              <a:buFontTx/>
              <a:defRPr/>
            </a:pPr>
            <a:r>
              <a:rPr kumimoji="0" lang="zh-CN" sz="4800" kern="1200" cap="none" spc="204" normalizeH="0" baseline="0" noProof="1">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sym typeface="+mn-ea"/>
              </a:rPr>
              <a:t>项目组织结构</a:t>
            </a:r>
            <a:endParaRPr kumimoji="0" lang="zh-CN" altLang="en-US" sz="4800" kern="1200" cap="none" spc="204" normalizeH="0" baseline="0" noProof="1">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sym typeface="+mn-ea"/>
            </a:endParaRPr>
          </a:p>
        </p:txBody>
      </p:sp>
      <p:pic>
        <p:nvPicPr>
          <p:cNvPr id="14" name="图片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357480" y="-90077"/>
            <a:ext cx="3119718" cy="1705855"/>
          </a:xfrm>
          <a:prstGeom prst="rect">
            <a:avLst/>
          </a:prstGeom>
        </p:spPr>
      </p:pic>
    </p:spTree>
    <p:extLst>
      <p:ext uri="{BB962C8B-B14F-4D97-AF65-F5344CB8AC3E}">
        <p14:creationId xmlns:p14="http://schemas.microsoft.com/office/powerpoint/2010/main" val="652630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4762500"/>
            <a:ext cx="18288000" cy="5524499"/>
          </a:xfrm>
          <a:custGeom>
            <a:avLst/>
            <a:gdLst/>
            <a:ahLst/>
            <a:cxnLst/>
            <a:rect l="l" t="t" r="r" b="b"/>
            <a:pathLst>
              <a:path w="18288000" h="5143500">
                <a:moveTo>
                  <a:pt x="18287998" y="5143499"/>
                </a:moveTo>
                <a:lnTo>
                  <a:pt x="0" y="5143499"/>
                </a:lnTo>
                <a:lnTo>
                  <a:pt x="0" y="0"/>
                </a:lnTo>
                <a:lnTo>
                  <a:pt x="18287998" y="0"/>
                </a:lnTo>
                <a:lnTo>
                  <a:pt x="18287998" y="5143499"/>
                </a:lnTo>
                <a:close/>
              </a:path>
            </a:pathLst>
          </a:custGeom>
          <a:solidFill>
            <a:srgbClr val="F2F2F2"/>
          </a:solidFill>
        </p:spPr>
        <p:txBody>
          <a:bodyPr wrap="square" lIns="0" tIns="0" rIns="0" bIns="0" rtlCol="0"/>
          <a:lstStyle/>
          <a:p>
            <a:endParaRPr/>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7480" y="-90077"/>
            <a:ext cx="3119718" cy="1705855"/>
          </a:xfrm>
          <a:prstGeom prst="rect">
            <a:avLst/>
          </a:prstGeom>
        </p:spPr>
      </p:pic>
      <p:grpSp>
        <p:nvGrpSpPr>
          <p:cNvPr id="7" name="object 7"/>
          <p:cNvGrpSpPr/>
          <p:nvPr/>
        </p:nvGrpSpPr>
        <p:grpSpPr>
          <a:xfrm>
            <a:off x="10287000" y="266700"/>
            <a:ext cx="8001000" cy="9379171"/>
            <a:chOff x="10439399" y="266700"/>
            <a:chExt cx="8001000" cy="9379171"/>
          </a:xfrm>
        </p:grpSpPr>
        <p:pic>
          <p:nvPicPr>
            <p:cNvPr id="8" name="object 8"/>
            <p:cNvPicPr/>
            <p:nvPr/>
          </p:nvPicPr>
          <p:blipFill>
            <a:blip r:embed="rId3" cstate="print"/>
            <a:stretch>
              <a:fillRect/>
            </a:stretch>
          </p:blipFill>
          <p:spPr>
            <a:xfrm>
              <a:off x="16240657" y="2505076"/>
              <a:ext cx="2199742" cy="1876424"/>
            </a:xfrm>
            <a:prstGeom prst="rect">
              <a:avLst/>
            </a:prstGeom>
          </p:spPr>
        </p:pic>
        <p:pic>
          <p:nvPicPr>
            <p:cNvPr id="9" name="object 9"/>
            <p:cNvPicPr/>
            <p:nvPr/>
          </p:nvPicPr>
          <p:blipFill>
            <a:blip r:embed="rId4" cstate="print"/>
            <a:stretch>
              <a:fillRect/>
            </a:stretch>
          </p:blipFill>
          <p:spPr>
            <a:xfrm>
              <a:off x="10439399" y="8115300"/>
              <a:ext cx="3495674" cy="1530571"/>
            </a:xfrm>
            <a:prstGeom prst="rect">
              <a:avLst/>
            </a:prstGeom>
          </p:spPr>
        </p:pic>
        <p:pic>
          <p:nvPicPr>
            <p:cNvPr id="11" name="object 11"/>
            <p:cNvPicPr/>
            <p:nvPr/>
          </p:nvPicPr>
          <p:blipFill>
            <a:blip r:embed="rId5" cstate="print"/>
            <a:stretch>
              <a:fillRect/>
            </a:stretch>
          </p:blipFill>
          <p:spPr>
            <a:xfrm>
              <a:off x="12178742" y="266700"/>
              <a:ext cx="2299257" cy="2399370"/>
            </a:xfrm>
            <a:prstGeom prst="rect">
              <a:avLst/>
            </a:prstGeom>
          </p:spPr>
        </p:pic>
      </p:grpSp>
      <p:sp>
        <p:nvSpPr>
          <p:cNvPr id="13" name="object 18"/>
          <p:cNvSpPr txBox="1"/>
          <p:nvPr/>
        </p:nvSpPr>
        <p:spPr>
          <a:xfrm>
            <a:off x="12271058" y="8880793"/>
            <a:ext cx="8564563" cy="1199515"/>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5.4</a:t>
            </a:r>
            <a:r>
              <a:rPr kumimoji="0" lang="zh-CN" altLang="en-US"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人力资源管理子计划</a:t>
            </a:r>
            <a:endParaRPr kumimoji="0" 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sz="20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（仅</a:t>
            </a:r>
            <a:r>
              <a:rPr kumimoji="0" lang="zh-CN" sz="20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节选重点）</a:t>
            </a:r>
          </a:p>
        </p:txBody>
      </p:sp>
      <p:sp>
        <p:nvSpPr>
          <p:cNvPr id="14" name="文本框 16"/>
          <p:cNvSpPr txBox="1"/>
          <p:nvPr/>
        </p:nvSpPr>
        <p:spPr>
          <a:xfrm>
            <a:off x="504825" y="727075"/>
            <a:ext cx="8851900" cy="830263"/>
          </a:xfrm>
          <a:prstGeom prst="rect">
            <a:avLst/>
          </a:prstGeom>
          <a:noFill/>
        </p:spPr>
        <p:txBody>
          <a:bodyPr>
            <a:spAutoFit/>
          </a:bodyPr>
          <a:lstStyle/>
          <a:p>
            <a:pPr marR="0" defTabSz="914400" fontAlgn="auto">
              <a:buClrTx/>
              <a:buSzTx/>
              <a:buFontTx/>
              <a:defRPr/>
            </a:pPr>
            <a:r>
              <a:rPr kumimoji="0" lang="zh-CN" sz="4800" kern="1200" cap="none" spc="204" normalizeH="0" baseline="0" noProof="1">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sym typeface="+mn-ea"/>
              </a:rPr>
              <a:t>角色和职责（列举）</a:t>
            </a:r>
            <a:endParaRPr kumimoji="0" lang="zh-CN" altLang="en-US" sz="4800" kern="1200" cap="none" spc="204" normalizeH="0" baseline="0" noProof="1">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sym typeface="+mn-ea"/>
            </a:endParaRPr>
          </a:p>
        </p:txBody>
      </p:sp>
      <p:pic>
        <p:nvPicPr>
          <p:cNvPr id="20" name="object 8"/>
          <p:cNvPicPr/>
          <p:nvPr/>
        </p:nvPicPr>
        <p:blipFill>
          <a:blip r:embed="rId6" cstate="print"/>
          <a:stretch>
            <a:fillRect/>
          </a:stretch>
        </p:blipFill>
        <p:spPr>
          <a:xfrm flipH="1">
            <a:off x="12201526" y="3254931"/>
            <a:ext cx="6086474" cy="4867274"/>
          </a:xfrm>
          <a:prstGeom prst="rect">
            <a:avLst/>
          </a:prstGeom>
        </p:spPr>
      </p:pic>
      <p:sp>
        <p:nvSpPr>
          <p:cNvPr id="18" name="文本框 99"/>
          <p:cNvSpPr txBox="1"/>
          <p:nvPr/>
        </p:nvSpPr>
        <p:spPr>
          <a:xfrm>
            <a:off x="620713" y="1654175"/>
            <a:ext cx="16136937" cy="2768600"/>
          </a:xfrm>
          <a:prstGeom prst="rect">
            <a:avLst/>
          </a:prstGeom>
          <a:noFill/>
          <a:ln w="9525">
            <a:noFill/>
          </a:ln>
        </p:spPr>
        <p:txBody>
          <a:bodyPr anchor="t">
            <a:spAutoFit/>
          </a:bodyPr>
          <a:lstStyle/>
          <a:p>
            <a:pPr>
              <a:lnSpc>
                <a:spcPct val="150000"/>
              </a:lnSpc>
            </a:pPr>
            <a:r>
              <a:rPr lang="zh-CN" altLang="zh-CN" sz="3200" b="1" dirty="0">
                <a:latin typeface="华文中宋" panose="02010600040101010101" pitchFamily="2" charset="-122"/>
                <a:ea typeface="华文中宋" panose="02010600040101010101" pitchFamily="2" charset="-122"/>
              </a:rPr>
              <a:t>项目经理</a:t>
            </a:r>
            <a:endParaRPr lang="zh-CN" altLang="zh-CN" sz="3200" dirty="0">
              <a:latin typeface="华文中宋" panose="02010600040101010101" pitchFamily="2" charset="-122"/>
              <a:ea typeface="华文中宋" panose="02010600040101010101" pitchFamily="2" charset="-122"/>
            </a:endParaRPr>
          </a:p>
          <a:p>
            <a:pPr>
              <a:lnSpc>
                <a:spcPct val="150000"/>
              </a:lnSpc>
            </a:pPr>
            <a:r>
              <a:rPr lang="zh-CN" altLang="zh-CN" sz="2800" dirty="0">
                <a:latin typeface="华文中宋" panose="02010600040101010101" pitchFamily="2" charset="-122"/>
                <a:ea typeface="华文中宋" panose="02010600040101010101" pitchFamily="2" charset="-122"/>
              </a:rPr>
              <a:t>职责：负责处理所有事务性质的工作</a:t>
            </a:r>
            <a:r>
              <a:rPr lang="en-US" altLang="zh-CN" sz="2800" dirty="0">
                <a:latin typeface="华文中宋" panose="02010600040101010101" pitchFamily="2" charset="-122"/>
                <a:ea typeface="华文中宋" panose="02010600040101010101" pitchFamily="2" charset="-122"/>
              </a:rPr>
              <a:t>,</a:t>
            </a:r>
            <a:r>
              <a:rPr lang="zh-CN" altLang="zh-CN" sz="2800" dirty="0">
                <a:latin typeface="华文中宋" panose="02010600040101010101" pitchFamily="2" charset="-122"/>
                <a:ea typeface="华文中宋" panose="02010600040101010101" pitchFamily="2" charset="-122"/>
              </a:rPr>
              <a:t>为项目的成功策划和执行负总责的人。作为项目团队的领导者，首要职责是在预算范围内按时优质地领导项目小组完成全部项目工作内容，合理分工，并使客户满意。</a:t>
            </a:r>
            <a:endParaRPr lang="en-US" altLang="zh-CN" sz="2800" dirty="0">
              <a:latin typeface="华文中宋" panose="02010600040101010101" pitchFamily="2" charset="-122"/>
              <a:ea typeface="华文中宋" panose="02010600040101010101" pitchFamily="2" charset="-122"/>
            </a:endParaRPr>
          </a:p>
          <a:p>
            <a:pPr>
              <a:lnSpc>
                <a:spcPct val="150000"/>
              </a:lnSpc>
            </a:pPr>
            <a:r>
              <a:rPr lang="en-US" altLang="zh-CN" sz="2800" dirty="0">
                <a:latin typeface="华文中宋" panose="02010600040101010101" pitchFamily="2" charset="-122"/>
                <a:ea typeface="华文中宋" panose="02010600040101010101" pitchFamily="2" charset="-122"/>
              </a:rPr>
              <a:t> </a:t>
            </a:r>
            <a:endParaRPr lang="zh-CN" altLang="en-US" sz="2800" dirty="0">
              <a:latin typeface="华文中宋" panose="02010600040101010101" pitchFamily="2" charset="-122"/>
              <a:ea typeface="华文中宋" panose="02010600040101010101" pitchFamily="2" charset="-122"/>
            </a:endParaRPr>
          </a:p>
        </p:txBody>
      </p:sp>
      <p:graphicFrame>
        <p:nvGraphicFramePr>
          <p:cNvPr id="19" name="表格 18"/>
          <p:cNvGraphicFramePr/>
          <p:nvPr>
            <p:extLst>
              <p:ext uri="{D42A27DB-BD31-4B8C-83A1-F6EECF244321}">
                <p14:modId xmlns:p14="http://schemas.microsoft.com/office/powerpoint/2010/main" val="3704577299"/>
              </p:ext>
            </p:extLst>
          </p:nvPr>
        </p:nvGraphicFramePr>
        <p:xfrm>
          <a:off x="381000" y="4838700"/>
          <a:ext cx="12612686" cy="4492625"/>
        </p:xfrm>
        <a:graphic>
          <a:graphicData uri="http://schemas.openxmlformats.org/drawingml/2006/table">
            <a:tbl>
              <a:tblPr firstRow="1" bandRow="1">
                <a:tableStyleId>{5940675A-B579-460E-94D1-54222C63F5DA}</a:tableStyleId>
              </a:tblPr>
              <a:tblGrid>
                <a:gridCol w="1897967"/>
                <a:gridCol w="2244668"/>
                <a:gridCol w="3844828"/>
                <a:gridCol w="4625223"/>
              </a:tblGrid>
              <a:tr h="1116965">
                <a:tc>
                  <a:txBody>
                    <a:bodyPr/>
                    <a:lstStyle/>
                    <a:p>
                      <a:pPr indent="0" algn="l">
                        <a:buNone/>
                      </a:pPr>
                      <a:r>
                        <a:rPr lang="en-US" sz="2400" b="0" dirty="0">
                          <a:solidFill>
                            <a:srgbClr val="000000"/>
                          </a:solidFill>
                          <a:latin typeface="宋体" panose="02010600030101010101" pitchFamily="2" charset="-122"/>
                          <a:ea typeface="宋体" panose="02010600030101010101" pitchFamily="2" charset="-122"/>
                          <a:cs typeface="宋体" panose="02010600030101010101" pitchFamily="2" charset="-122"/>
                        </a:rPr>
                        <a:t>  </a:t>
                      </a:r>
                      <a:r>
                        <a:rPr lang="en-US" sz="2400" b="0" dirty="0" err="1">
                          <a:solidFill>
                            <a:srgbClr val="000000"/>
                          </a:solidFill>
                          <a:latin typeface="宋体" panose="02010600030101010101" pitchFamily="2" charset="-122"/>
                          <a:ea typeface="宋体" panose="02010600030101010101" pitchFamily="2" charset="-122"/>
                          <a:cs typeface="宋体" panose="02010600030101010101" pitchFamily="2" charset="-122"/>
                        </a:rPr>
                        <a:t>角色</a:t>
                      </a:r>
                      <a:endParaRPr lang="en-US" altLang="en-US" sz="2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78" marR="68578"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lstStyle/>
                    <a:p>
                      <a:pPr indent="0" algn="l">
                        <a:buNone/>
                      </a:pPr>
                      <a:r>
                        <a:rPr lang="en-US" sz="2400" b="0" dirty="0">
                          <a:solidFill>
                            <a:srgbClr val="000000"/>
                          </a:solidFill>
                          <a:latin typeface="宋体" panose="02010600030101010101" pitchFamily="2" charset="-122"/>
                          <a:ea typeface="宋体" panose="02010600030101010101" pitchFamily="2" charset="-122"/>
                          <a:cs typeface="宋体" panose="02010600030101010101" pitchFamily="2" charset="-122"/>
                        </a:rPr>
                        <a:t>    </a:t>
                      </a:r>
                      <a:r>
                        <a:rPr lang="en-US" sz="2400" b="0" dirty="0" err="1">
                          <a:solidFill>
                            <a:srgbClr val="000000"/>
                          </a:solidFill>
                          <a:latin typeface="宋体" panose="02010600030101010101" pitchFamily="2" charset="-122"/>
                          <a:ea typeface="宋体" panose="02010600030101010101" pitchFamily="2" charset="-122"/>
                          <a:cs typeface="宋体" panose="02010600030101010101" pitchFamily="2" charset="-122"/>
                        </a:rPr>
                        <a:t>姓名</a:t>
                      </a:r>
                      <a:endParaRPr lang="en-US" altLang="en-US" sz="2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78" marR="68578"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lstStyle/>
                    <a:p>
                      <a:pPr indent="0" algn="l">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     个人信息</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78" marR="68578"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lstStyle/>
                    <a:p>
                      <a:pPr indent="0" algn="l">
                        <a:buNone/>
                      </a:pPr>
                      <a:r>
                        <a:rPr lang="en-US" sz="2400" b="0" dirty="0">
                          <a:solidFill>
                            <a:srgbClr val="000000"/>
                          </a:solidFill>
                          <a:latin typeface="宋体" panose="02010600030101010101" pitchFamily="2" charset="-122"/>
                          <a:ea typeface="宋体" panose="02010600030101010101" pitchFamily="2" charset="-122"/>
                          <a:cs typeface="宋体" panose="02010600030101010101" pitchFamily="2" charset="-122"/>
                        </a:rPr>
                        <a:t>          </a:t>
                      </a:r>
                      <a:r>
                        <a:rPr lang="en-US" sz="2400" b="0" dirty="0" err="1">
                          <a:solidFill>
                            <a:srgbClr val="000000"/>
                          </a:solidFill>
                          <a:latin typeface="宋体" panose="02010600030101010101" pitchFamily="2" charset="-122"/>
                          <a:ea typeface="宋体" panose="02010600030101010101" pitchFamily="2" charset="-122"/>
                          <a:cs typeface="宋体" panose="02010600030101010101" pitchFamily="2" charset="-122"/>
                        </a:rPr>
                        <a:t>联系方式</a:t>
                      </a:r>
                      <a:endParaRPr lang="en-US" altLang="en-US" sz="2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78" marR="68578"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r>
              <a:tr h="3375660">
                <a:tc>
                  <a:txBody>
                    <a:bodyPr/>
                    <a:lstStyle/>
                    <a:p>
                      <a:pPr indent="0" algn="l">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项目经理</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78" marR="68578"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a:buNone/>
                      </a:pPr>
                      <a:r>
                        <a:rPr lang="en-US" sz="2400" b="0" dirty="0">
                          <a:solidFill>
                            <a:srgbClr val="000000"/>
                          </a:solidFill>
                          <a:latin typeface="宋体" panose="02010600030101010101" pitchFamily="2" charset="-122"/>
                          <a:ea typeface="宋体" panose="02010600030101010101" pitchFamily="2" charset="-122"/>
                          <a:cs typeface="宋体" panose="02010600030101010101" pitchFamily="2" charset="-122"/>
                        </a:rPr>
                        <a:t>   </a:t>
                      </a:r>
                      <a:r>
                        <a:rPr lang="en-US" sz="2400" b="0" dirty="0" err="1">
                          <a:solidFill>
                            <a:srgbClr val="000000"/>
                          </a:solidFill>
                          <a:latin typeface="宋体" panose="02010600030101010101" pitchFamily="2" charset="-122"/>
                          <a:ea typeface="宋体" panose="02010600030101010101" pitchFamily="2" charset="-122"/>
                          <a:cs typeface="宋体" panose="02010600030101010101" pitchFamily="2" charset="-122"/>
                        </a:rPr>
                        <a:t>潘仲菁</a:t>
                      </a:r>
                      <a:endParaRPr lang="en-US" altLang="en-US" sz="2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78" marR="68578"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班级：软工1903</a:t>
                      </a:r>
                    </a:p>
                    <a:p>
                      <a:pPr indent="0" algn="l">
                        <a:buNone/>
                      </a:pPr>
                      <a:endParaRPr 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lgn="l">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学号：31901191</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78" marR="68578"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a:buNone/>
                      </a:pPr>
                      <a:r>
                        <a:rPr lang="en-US" sz="2400" b="0" dirty="0">
                          <a:solidFill>
                            <a:srgbClr val="000000"/>
                          </a:solidFill>
                          <a:latin typeface="宋体" panose="02010600030101010101" pitchFamily="2" charset="-122"/>
                          <a:ea typeface="宋体" panose="02010600030101010101" pitchFamily="2" charset="-122"/>
                          <a:cs typeface="宋体" panose="02010600030101010101" pitchFamily="2" charset="-122"/>
                        </a:rPr>
                        <a:t>微信：p04184869</a:t>
                      </a:r>
                    </a:p>
                    <a:p>
                      <a:pPr indent="0" algn="l">
                        <a:buNone/>
                      </a:pPr>
                      <a:endParaRPr lang="en-US" sz="2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lgn="l">
                        <a:buNone/>
                      </a:pPr>
                      <a:r>
                        <a:rPr lang="en-US" sz="2400" b="0" dirty="0">
                          <a:solidFill>
                            <a:srgbClr val="000000"/>
                          </a:solidFill>
                          <a:latin typeface="宋体" panose="02010600030101010101" pitchFamily="2" charset="-122"/>
                          <a:ea typeface="宋体" panose="02010600030101010101" pitchFamily="2" charset="-122"/>
                          <a:cs typeface="宋体" panose="02010600030101010101" pitchFamily="2" charset="-122"/>
                        </a:rPr>
                        <a:t>邮箱：31901191@stu.zucc.edu.cn</a:t>
                      </a:r>
                      <a:endParaRPr lang="en-US" altLang="en-US" sz="2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78" marR="68578"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9965761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3314700"/>
            <a:ext cx="18288000" cy="6972299"/>
          </a:xfrm>
          <a:custGeom>
            <a:avLst/>
            <a:gdLst/>
            <a:ahLst/>
            <a:cxnLst/>
            <a:rect l="l" t="t" r="r" b="b"/>
            <a:pathLst>
              <a:path w="18288000" h="5143500">
                <a:moveTo>
                  <a:pt x="18287998" y="5143499"/>
                </a:moveTo>
                <a:lnTo>
                  <a:pt x="0" y="5143499"/>
                </a:lnTo>
                <a:lnTo>
                  <a:pt x="0" y="0"/>
                </a:lnTo>
                <a:lnTo>
                  <a:pt x="18287998" y="0"/>
                </a:lnTo>
                <a:lnTo>
                  <a:pt x="18287998" y="5143499"/>
                </a:lnTo>
                <a:close/>
              </a:path>
            </a:pathLst>
          </a:custGeom>
          <a:solidFill>
            <a:srgbClr val="F2F2F2"/>
          </a:solidFill>
        </p:spPr>
        <p:txBody>
          <a:bodyPr wrap="square" lIns="0" tIns="0" rIns="0" bIns="0" rtlCol="0"/>
          <a:lstStyle/>
          <a:p>
            <a:endParaRPr/>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7480" y="-90077"/>
            <a:ext cx="3119718" cy="1705855"/>
          </a:xfrm>
          <a:prstGeom prst="rect">
            <a:avLst/>
          </a:prstGeom>
        </p:spPr>
      </p:pic>
      <p:sp>
        <p:nvSpPr>
          <p:cNvPr id="13" name="object 18"/>
          <p:cNvSpPr txBox="1"/>
          <p:nvPr/>
        </p:nvSpPr>
        <p:spPr>
          <a:xfrm>
            <a:off x="12271058" y="8880793"/>
            <a:ext cx="8564563" cy="1199515"/>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5.4</a:t>
            </a:r>
            <a:r>
              <a:rPr kumimoji="0" lang="zh-CN" altLang="en-US"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人力资源管理子计划</a:t>
            </a:r>
            <a:endParaRPr kumimoji="0" 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sz="20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（仅</a:t>
            </a:r>
            <a:r>
              <a:rPr kumimoji="0" lang="zh-CN" sz="20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节选重点）</a:t>
            </a:r>
          </a:p>
        </p:txBody>
      </p:sp>
      <p:sp>
        <p:nvSpPr>
          <p:cNvPr id="14" name="文本框 16"/>
          <p:cNvSpPr txBox="1"/>
          <p:nvPr/>
        </p:nvSpPr>
        <p:spPr>
          <a:xfrm>
            <a:off x="504825" y="727075"/>
            <a:ext cx="8851900" cy="830263"/>
          </a:xfrm>
          <a:prstGeom prst="rect">
            <a:avLst/>
          </a:prstGeom>
          <a:noFill/>
        </p:spPr>
        <p:txBody>
          <a:bodyPr>
            <a:spAutoFit/>
          </a:bodyPr>
          <a:lstStyle/>
          <a:p>
            <a:pPr marR="0" defTabSz="914400" fontAlgn="auto">
              <a:buClrTx/>
              <a:buSzTx/>
              <a:buFontTx/>
              <a:defRPr/>
            </a:pPr>
            <a:r>
              <a:rPr kumimoji="0" lang="zh-CN" sz="4800" kern="1200" cap="none" spc="204" normalizeH="0" baseline="0" noProof="1">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sym typeface="+mn-ea"/>
              </a:rPr>
              <a:t>角色和职责（列举）</a:t>
            </a:r>
            <a:endParaRPr kumimoji="0" lang="zh-CN" altLang="en-US" sz="4800" kern="1200" cap="none" spc="204" normalizeH="0" baseline="0" noProof="1">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sym typeface="+mn-ea"/>
            </a:endParaRPr>
          </a:p>
        </p:txBody>
      </p:sp>
      <p:sp>
        <p:nvSpPr>
          <p:cNvPr id="15" name="文本框 99"/>
          <p:cNvSpPr txBox="1"/>
          <p:nvPr/>
        </p:nvSpPr>
        <p:spPr>
          <a:xfrm>
            <a:off x="620713" y="1654175"/>
            <a:ext cx="16136937" cy="1476375"/>
          </a:xfrm>
          <a:prstGeom prst="rect">
            <a:avLst/>
          </a:prstGeom>
          <a:noFill/>
          <a:ln w="9525">
            <a:noFill/>
          </a:ln>
        </p:spPr>
        <p:txBody>
          <a:bodyPr anchor="t">
            <a:spAutoFit/>
          </a:bodyPr>
          <a:lstStyle/>
          <a:p>
            <a:pPr>
              <a:lnSpc>
                <a:spcPct val="150000"/>
              </a:lnSpc>
            </a:pPr>
            <a:r>
              <a:rPr lang="zh-CN" altLang="zh-CN" sz="3200" b="1" dirty="0">
                <a:latin typeface="华文中宋" panose="02010600040101010101" pitchFamily="2" charset="-122"/>
                <a:ea typeface="华文中宋" panose="02010600040101010101" pitchFamily="2" charset="-122"/>
              </a:rPr>
              <a:t>界面设计工程师</a:t>
            </a:r>
          </a:p>
          <a:p>
            <a:pPr>
              <a:lnSpc>
                <a:spcPct val="150000"/>
              </a:lnSpc>
            </a:pPr>
            <a:r>
              <a:rPr lang="zh-CN" altLang="zh-CN" sz="2800" dirty="0">
                <a:latin typeface="华文中宋" panose="02010600040101010101" pitchFamily="2" charset="-122"/>
                <a:ea typeface="华文中宋" panose="02010600040101010101" pitchFamily="2" charset="-122"/>
              </a:rPr>
              <a:t>职责：参与设计界面原型，完成系统的界面风格、布局、人机交互设计工作等。</a:t>
            </a:r>
          </a:p>
        </p:txBody>
      </p:sp>
      <p:graphicFrame>
        <p:nvGraphicFramePr>
          <p:cNvPr id="16" name="表格 15"/>
          <p:cNvGraphicFramePr/>
          <p:nvPr/>
        </p:nvGraphicFramePr>
        <p:xfrm>
          <a:off x="620713" y="3287713"/>
          <a:ext cx="16151225" cy="5667375"/>
        </p:xfrm>
        <a:graphic>
          <a:graphicData uri="http://schemas.openxmlformats.org/drawingml/2006/table">
            <a:tbl>
              <a:tblPr firstRow="1" bandRow="1">
                <a:tableStyleId>{5940675A-B579-460E-94D1-54222C63F5DA}</a:tableStyleId>
              </a:tblPr>
              <a:tblGrid>
                <a:gridCol w="2519581"/>
                <a:gridCol w="2730393"/>
                <a:gridCol w="5028367"/>
                <a:gridCol w="5872884"/>
              </a:tblGrid>
              <a:tr h="1079500">
                <a:tc>
                  <a:txBody>
                    <a:bodyPr/>
                    <a:lstStyle/>
                    <a:p>
                      <a:pPr indent="0" algn="l">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角色</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77" marR="68577"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lstStyle/>
                    <a:p>
                      <a:pPr indent="0" algn="l">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姓名</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77" marR="68577"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lstStyle/>
                    <a:p>
                      <a:pPr indent="0" algn="l">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个人信息</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77" marR="68577"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lstStyle/>
                    <a:p>
                      <a:pPr indent="0" algn="l">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联系方式</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77" marR="68577"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r>
              <a:tr h="1445895">
                <a:tc rowSpan="3">
                  <a:txBody>
                    <a:bodyPr/>
                    <a:lstStyle/>
                    <a:p>
                      <a:pPr indent="0" algn="l">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界面设计工程师</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77" marR="68577"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杨庆贤</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77" marR="68577"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班级：软工1904</a:t>
                      </a:r>
                    </a:p>
                    <a:p>
                      <a:pPr indent="0" algn="l">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学号：31903099</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77" marR="68577"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微信：COISINIIIIIIIIIIIIII邮箱：31903099@stu.zucc.edu.cn</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77" marR="68577"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78940">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l">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施芳怡</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77" marR="68577"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班级：软工1903</a:t>
                      </a:r>
                    </a:p>
                    <a:p>
                      <a:pPr indent="0" algn="l">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学号：31901192 </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77" marR="68577"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微信：sfy1374126063邮箱：31901192@stu.zucc.edu.cn </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77" marR="68577"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34060">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indent="0" algn="l">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潘仲菁</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77" marR="68577"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班级：软工1903</a:t>
                      </a:r>
                    </a:p>
                    <a:p>
                      <a:pPr indent="0" algn="l">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学号：31901191 </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77" marR="68577"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a:buNone/>
                      </a:pPr>
                      <a:endParaRPr 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lgn="l">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微信：p04184869</a:t>
                      </a:r>
                    </a:p>
                    <a:p>
                      <a:pPr indent="0" algn="l">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邮箱：31901191@stu.zucc.edu.cn</a:t>
                      </a:r>
                    </a:p>
                    <a:p>
                      <a:pPr indent="0" algn="l">
                        <a:buNone/>
                      </a:pP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77" marR="68577"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17" name="object 6"/>
          <p:cNvPicPr/>
          <p:nvPr/>
        </p:nvPicPr>
        <p:blipFill>
          <a:blip r:embed="rId3" cstate="print"/>
          <a:stretch>
            <a:fillRect/>
          </a:stretch>
        </p:blipFill>
        <p:spPr>
          <a:xfrm>
            <a:off x="10058400" y="-1581150"/>
            <a:ext cx="3333749" cy="3162299"/>
          </a:xfrm>
          <a:prstGeom prst="rect">
            <a:avLst/>
          </a:prstGeom>
        </p:spPr>
      </p:pic>
      <p:pic>
        <p:nvPicPr>
          <p:cNvPr id="21" name="object 6"/>
          <p:cNvPicPr/>
          <p:nvPr/>
        </p:nvPicPr>
        <p:blipFill>
          <a:blip r:embed="rId4" cstate="print"/>
          <a:stretch>
            <a:fillRect/>
          </a:stretch>
        </p:blipFill>
        <p:spPr>
          <a:xfrm rot="3100338">
            <a:off x="7772400" y="147289"/>
            <a:ext cx="2133600" cy="1738341"/>
          </a:xfrm>
          <a:prstGeom prst="rect">
            <a:avLst/>
          </a:prstGeom>
        </p:spPr>
      </p:pic>
    </p:spTree>
    <p:extLst>
      <p:ext uri="{BB962C8B-B14F-4D97-AF65-F5344CB8AC3E}">
        <p14:creationId xmlns:p14="http://schemas.microsoft.com/office/powerpoint/2010/main" val="33344304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562465" cy="10287000"/>
          </a:xfrm>
          <a:custGeom>
            <a:avLst/>
            <a:gdLst/>
            <a:ahLst/>
            <a:cxnLst/>
            <a:rect l="l" t="t" r="r" b="b"/>
            <a:pathLst>
              <a:path w="9296400" h="10287000">
                <a:moveTo>
                  <a:pt x="9296399" y="10286999"/>
                </a:moveTo>
                <a:lnTo>
                  <a:pt x="0" y="10286999"/>
                </a:lnTo>
                <a:lnTo>
                  <a:pt x="0" y="0"/>
                </a:lnTo>
                <a:lnTo>
                  <a:pt x="9296399" y="0"/>
                </a:lnTo>
                <a:lnTo>
                  <a:pt x="9296399" y="10286999"/>
                </a:lnTo>
                <a:close/>
              </a:path>
            </a:pathLst>
          </a:custGeom>
          <a:solidFill>
            <a:srgbClr val="F2F2F2"/>
          </a:solidFill>
        </p:spPr>
        <p:txBody>
          <a:bodyPr wrap="square" lIns="0" tIns="0" rIns="0" bIns="0" rtlCol="0"/>
          <a:lstStyle/>
          <a:p>
            <a:endParaRPr/>
          </a:p>
        </p:txBody>
      </p:sp>
      <p:grpSp>
        <p:nvGrpSpPr>
          <p:cNvPr id="5" name="object 5"/>
          <p:cNvGrpSpPr/>
          <p:nvPr/>
        </p:nvGrpSpPr>
        <p:grpSpPr>
          <a:xfrm>
            <a:off x="0" y="0"/>
            <a:ext cx="3706715" cy="10028514"/>
            <a:chOff x="0" y="0"/>
            <a:chExt cx="3706715" cy="10028514"/>
          </a:xfrm>
        </p:grpSpPr>
        <p:pic>
          <p:nvPicPr>
            <p:cNvPr id="7" name="object 7"/>
            <p:cNvPicPr/>
            <p:nvPr/>
          </p:nvPicPr>
          <p:blipFill>
            <a:blip r:embed="rId2" cstate="print"/>
            <a:stretch>
              <a:fillRect/>
            </a:stretch>
          </p:blipFill>
          <p:spPr>
            <a:xfrm>
              <a:off x="0" y="8190190"/>
              <a:ext cx="2904866" cy="1838324"/>
            </a:xfrm>
            <a:prstGeom prst="rect">
              <a:avLst/>
            </a:prstGeom>
          </p:spPr>
        </p:pic>
        <p:pic>
          <p:nvPicPr>
            <p:cNvPr id="8" name="object 8"/>
            <p:cNvPicPr/>
            <p:nvPr/>
          </p:nvPicPr>
          <p:blipFill>
            <a:blip r:embed="rId3" cstate="print"/>
            <a:stretch>
              <a:fillRect/>
            </a:stretch>
          </p:blipFill>
          <p:spPr>
            <a:xfrm>
              <a:off x="372966" y="0"/>
              <a:ext cx="3333749" cy="913673"/>
            </a:xfrm>
            <a:prstGeom prst="rect">
              <a:avLst/>
            </a:prstGeom>
          </p:spPr>
        </p:pic>
      </p:grpSp>
      <p:pic>
        <p:nvPicPr>
          <p:cNvPr id="9" name="object 9"/>
          <p:cNvPicPr/>
          <p:nvPr/>
        </p:nvPicPr>
        <p:blipFill>
          <a:blip r:embed="rId4" cstate="print"/>
          <a:stretch>
            <a:fillRect/>
          </a:stretch>
        </p:blipFill>
        <p:spPr>
          <a:xfrm>
            <a:off x="15541752" y="942976"/>
            <a:ext cx="2746247" cy="1838324"/>
          </a:xfrm>
          <a:prstGeom prst="rect">
            <a:avLst/>
          </a:prstGeom>
        </p:spPr>
      </p:pic>
      <p:pic>
        <p:nvPicPr>
          <p:cNvPr id="10" name="object 10"/>
          <p:cNvPicPr/>
          <p:nvPr/>
        </p:nvPicPr>
        <p:blipFill>
          <a:blip r:embed="rId5" cstate="print"/>
          <a:stretch>
            <a:fillRect/>
          </a:stretch>
        </p:blipFill>
        <p:spPr>
          <a:xfrm>
            <a:off x="14596555" y="9108185"/>
            <a:ext cx="3333749" cy="1178813"/>
          </a:xfrm>
          <a:prstGeom prst="rect">
            <a:avLst/>
          </a:prstGeom>
        </p:spPr>
      </p:pic>
      <p:sp>
        <p:nvSpPr>
          <p:cNvPr id="12" name="object 18"/>
          <p:cNvSpPr txBox="1"/>
          <p:nvPr/>
        </p:nvSpPr>
        <p:spPr>
          <a:xfrm>
            <a:off x="13059728" y="8850313"/>
            <a:ext cx="8564563" cy="1168400"/>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5.4</a:t>
            </a:r>
            <a:r>
              <a:rPr kumimoji="0" lang="zh-CN" altLang="en-US"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沟通管理子计划</a:t>
            </a:r>
            <a:endParaRPr kumimoji="0" 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sz="18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（仅</a:t>
            </a:r>
            <a:r>
              <a:rPr kumimoji="0" lang="zh-CN" sz="18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节选重点）</a:t>
            </a:r>
          </a:p>
        </p:txBody>
      </p:sp>
      <p:sp>
        <p:nvSpPr>
          <p:cNvPr id="13" name="object 18"/>
          <p:cNvSpPr txBox="1">
            <a:spLocks noGrp="1"/>
          </p:cNvSpPr>
          <p:nvPr>
            <p:ph type="title"/>
          </p:nvPr>
        </p:nvSpPr>
        <p:spPr>
          <a:xfrm>
            <a:off x="307975" y="336550"/>
            <a:ext cx="6929438" cy="877888"/>
          </a:xfrm>
        </p:spPr>
        <p:txBody>
          <a:bodyPr vert="horz" wrap="square" lIns="0" tIns="201930" rIns="0" bIns="0" numCol="1" rtlCol="0" anchor="t" anchorCtr="0" compatLnSpc="1">
            <a:spAutoFit/>
          </a:bodyPr>
          <a:lstStyle/>
          <a:p>
            <a:pPr marL="13335" marR="0" lvl="0" indent="0" algn="l" defTabSz="914400" rtl="0" eaLnBrk="1" fontAlgn="auto" latinLnBrk="0" hangingPunct="1">
              <a:lnSpc>
                <a:spcPct val="100000"/>
              </a:lnSpc>
              <a:spcBef>
                <a:spcPts val="580"/>
              </a:spcBef>
              <a:spcAft>
                <a:spcPct val="0"/>
              </a:spcAft>
              <a:buClrTx/>
              <a:buSzTx/>
              <a:buFontTx/>
              <a:buNone/>
              <a:defRPr/>
            </a:pPr>
            <a:r>
              <a:rPr kumimoji="0" lang="zh-CN" sz="4400" b="0" i="0" u="none" strike="noStrike" kern="0" cap="none" spc="204" normalizeH="0" baseline="0" noProof="1">
                <a:ln>
                  <a:noFill/>
                </a:ln>
                <a:solidFill>
                  <a:srgbClr val="0070C0"/>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干系人手册</a:t>
            </a:r>
          </a:p>
        </p:txBody>
      </p:sp>
      <p:pic>
        <p:nvPicPr>
          <p:cNvPr id="14" name="图片 8"/>
          <p:cNvPicPr>
            <a:picLocks noChangeAspect="1"/>
          </p:cNvPicPr>
          <p:nvPr/>
        </p:nvPicPr>
        <p:blipFill>
          <a:blip r:embed="rId6"/>
          <a:srcRect r="27880"/>
          <a:stretch>
            <a:fillRect/>
          </a:stretch>
        </p:blipFill>
        <p:spPr>
          <a:xfrm>
            <a:off x="307975" y="1457325"/>
            <a:ext cx="9254490" cy="6931025"/>
          </a:xfrm>
          <a:prstGeom prst="rect">
            <a:avLst/>
          </a:prstGeom>
          <a:noFill/>
          <a:ln w="9525">
            <a:noFill/>
          </a:ln>
        </p:spPr>
      </p:pic>
      <p:pic>
        <p:nvPicPr>
          <p:cNvPr id="15" name="图片 9"/>
          <p:cNvPicPr>
            <a:picLocks noChangeAspect="1"/>
          </p:cNvPicPr>
          <p:nvPr/>
        </p:nvPicPr>
        <p:blipFill>
          <a:blip r:embed="rId7"/>
          <a:stretch>
            <a:fillRect/>
          </a:stretch>
        </p:blipFill>
        <p:spPr>
          <a:xfrm>
            <a:off x="9562465" y="2840353"/>
            <a:ext cx="10096500" cy="4210685"/>
          </a:xfrm>
          <a:prstGeom prst="rect">
            <a:avLst/>
          </a:prstGeom>
          <a:noFill/>
          <a:ln w="9525">
            <a:noFill/>
          </a:ln>
        </p:spPr>
      </p:pic>
      <p:pic>
        <p:nvPicPr>
          <p:cNvPr id="16" name="图片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357480" y="-90077"/>
            <a:ext cx="3119718" cy="1705855"/>
          </a:xfrm>
          <a:prstGeom prst="rect">
            <a:avLst/>
          </a:prstGeom>
        </p:spPr>
      </p:pic>
      <p:pic>
        <p:nvPicPr>
          <p:cNvPr id="18" name="object 9"/>
          <p:cNvPicPr/>
          <p:nvPr/>
        </p:nvPicPr>
        <p:blipFill>
          <a:blip r:embed="rId9" cstate="print"/>
          <a:stretch>
            <a:fillRect/>
          </a:stretch>
        </p:blipFill>
        <p:spPr>
          <a:xfrm>
            <a:off x="9759272" y="6318024"/>
            <a:ext cx="3300456" cy="2532289"/>
          </a:xfrm>
          <a:prstGeom prst="rect">
            <a:avLst/>
          </a:prstGeom>
        </p:spPr>
      </p:pic>
    </p:spTree>
    <p:extLst>
      <p:ext uri="{BB962C8B-B14F-4D97-AF65-F5344CB8AC3E}">
        <p14:creationId xmlns:p14="http://schemas.microsoft.com/office/powerpoint/2010/main" val="13878495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15425" cy="10287000"/>
          </a:xfrm>
          <a:custGeom>
            <a:avLst/>
            <a:gdLst/>
            <a:ahLst/>
            <a:cxnLst/>
            <a:rect l="l" t="t" r="r" b="b"/>
            <a:pathLst>
              <a:path w="9296400" h="10287000">
                <a:moveTo>
                  <a:pt x="9296399" y="10286999"/>
                </a:moveTo>
                <a:lnTo>
                  <a:pt x="0" y="10286999"/>
                </a:lnTo>
                <a:lnTo>
                  <a:pt x="0" y="0"/>
                </a:lnTo>
                <a:lnTo>
                  <a:pt x="9296399" y="0"/>
                </a:lnTo>
                <a:lnTo>
                  <a:pt x="9296399" y="10286999"/>
                </a:lnTo>
                <a:close/>
              </a:path>
            </a:pathLst>
          </a:custGeom>
          <a:solidFill>
            <a:srgbClr val="F2F2F2"/>
          </a:solidFill>
        </p:spPr>
        <p:txBody>
          <a:bodyPr wrap="square" lIns="0" tIns="0" rIns="0" bIns="0" rtlCol="0"/>
          <a:lstStyle/>
          <a:p>
            <a:endParaRPr/>
          </a:p>
        </p:txBody>
      </p:sp>
      <p:grpSp>
        <p:nvGrpSpPr>
          <p:cNvPr id="5" name="object 5"/>
          <p:cNvGrpSpPr/>
          <p:nvPr/>
        </p:nvGrpSpPr>
        <p:grpSpPr>
          <a:xfrm>
            <a:off x="0" y="0"/>
            <a:ext cx="3706715" cy="10028514"/>
            <a:chOff x="0" y="0"/>
            <a:chExt cx="3706715" cy="10028514"/>
          </a:xfrm>
        </p:grpSpPr>
        <p:pic>
          <p:nvPicPr>
            <p:cNvPr id="7" name="object 7"/>
            <p:cNvPicPr/>
            <p:nvPr/>
          </p:nvPicPr>
          <p:blipFill>
            <a:blip r:embed="rId2" cstate="print"/>
            <a:stretch>
              <a:fillRect/>
            </a:stretch>
          </p:blipFill>
          <p:spPr>
            <a:xfrm>
              <a:off x="0" y="8190190"/>
              <a:ext cx="2904866" cy="1838324"/>
            </a:xfrm>
            <a:prstGeom prst="rect">
              <a:avLst/>
            </a:prstGeom>
          </p:spPr>
        </p:pic>
        <p:pic>
          <p:nvPicPr>
            <p:cNvPr id="8" name="object 8"/>
            <p:cNvPicPr/>
            <p:nvPr/>
          </p:nvPicPr>
          <p:blipFill>
            <a:blip r:embed="rId3" cstate="print"/>
            <a:stretch>
              <a:fillRect/>
            </a:stretch>
          </p:blipFill>
          <p:spPr>
            <a:xfrm>
              <a:off x="372966" y="0"/>
              <a:ext cx="3333749" cy="913673"/>
            </a:xfrm>
            <a:prstGeom prst="rect">
              <a:avLst/>
            </a:prstGeom>
          </p:spPr>
        </p:pic>
      </p:grpSp>
      <p:pic>
        <p:nvPicPr>
          <p:cNvPr id="10" name="object 10"/>
          <p:cNvPicPr/>
          <p:nvPr/>
        </p:nvPicPr>
        <p:blipFill>
          <a:blip r:embed="rId4" cstate="print"/>
          <a:stretch>
            <a:fillRect/>
          </a:stretch>
        </p:blipFill>
        <p:spPr>
          <a:xfrm>
            <a:off x="14596555" y="9108185"/>
            <a:ext cx="3333749" cy="1178813"/>
          </a:xfrm>
          <a:prstGeom prst="rect">
            <a:avLst/>
          </a:prstGeom>
        </p:spPr>
      </p:pic>
      <p:sp>
        <p:nvSpPr>
          <p:cNvPr id="12" name="object 18"/>
          <p:cNvSpPr txBox="1"/>
          <p:nvPr/>
        </p:nvSpPr>
        <p:spPr>
          <a:xfrm>
            <a:off x="13059728" y="8850313"/>
            <a:ext cx="8564563" cy="1168400"/>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5.4</a:t>
            </a:r>
            <a:r>
              <a:rPr kumimoji="0" lang="zh-CN" altLang="en-US"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沟通管理子计划</a:t>
            </a:r>
            <a:endParaRPr kumimoji="0" 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sz="18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（仅</a:t>
            </a:r>
            <a:r>
              <a:rPr kumimoji="0" lang="zh-CN" sz="18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节选重点）</a:t>
            </a: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57480" y="-90077"/>
            <a:ext cx="3119718" cy="1705855"/>
          </a:xfrm>
          <a:prstGeom prst="rect">
            <a:avLst/>
          </a:prstGeom>
        </p:spPr>
      </p:pic>
      <p:pic>
        <p:nvPicPr>
          <p:cNvPr id="18" name="object 9"/>
          <p:cNvPicPr/>
          <p:nvPr/>
        </p:nvPicPr>
        <p:blipFill>
          <a:blip r:embed="rId6" cstate="print"/>
          <a:stretch>
            <a:fillRect/>
          </a:stretch>
        </p:blipFill>
        <p:spPr>
          <a:xfrm>
            <a:off x="9804698" y="6502173"/>
            <a:ext cx="3300456" cy="2532289"/>
          </a:xfrm>
          <a:prstGeom prst="rect">
            <a:avLst/>
          </a:prstGeom>
        </p:spPr>
      </p:pic>
      <p:sp>
        <p:nvSpPr>
          <p:cNvPr id="19" name="object 18"/>
          <p:cNvSpPr txBox="1">
            <a:spLocks noGrp="1"/>
          </p:cNvSpPr>
          <p:nvPr>
            <p:ph type="title"/>
          </p:nvPr>
        </p:nvSpPr>
        <p:spPr>
          <a:xfrm>
            <a:off x="307975" y="800100"/>
            <a:ext cx="6865938" cy="5495925"/>
          </a:xfrm>
        </p:spPr>
        <p:txBody>
          <a:bodyPr vert="horz" wrap="square" lIns="0" tIns="201930" rIns="0" bIns="0" numCol="1" rtlCol="0" anchor="t" anchorCtr="0" compatLnSpc="1">
            <a:spAutoFit/>
          </a:bodyPr>
          <a:lstStyle/>
          <a:p>
            <a:pPr marL="13335" marR="0" lvl="0" indent="0" algn="l" defTabSz="914400" rtl="0" eaLnBrk="1" fontAlgn="auto" latinLnBrk="0" hangingPunct="1">
              <a:lnSpc>
                <a:spcPct val="100000"/>
              </a:lnSpc>
              <a:spcBef>
                <a:spcPts val="580"/>
              </a:spcBef>
              <a:spcAft>
                <a:spcPct val="0"/>
              </a:spcAft>
              <a:buClrTx/>
              <a:buSzTx/>
              <a:buFontTx/>
              <a:buNone/>
              <a:defRPr/>
            </a:pPr>
            <a:r>
              <a:rPr kumimoji="0" lang="zh-CN" sz="3600" b="0" i="0" u="none" strike="noStrike" kern="0" cap="none" spc="204" normalizeH="0" baseline="0" noProof="1">
                <a:ln>
                  <a:noFill/>
                </a:ln>
                <a:solidFill>
                  <a:srgbClr val="0070C0"/>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客户沟通计划（部分展示）</a:t>
            </a:r>
            <a:r>
              <a:rPr kumimoji="0" lang="zh-CN" sz="3600" b="0" i="0" u="none" strike="noStrike" kern="0" cap="none" spc="204" normalizeH="0" baseline="0" noProof="0" dirty="0">
                <a:ln>
                  <a:noFill/>
                </a:ln>
                <a:solidFill>
                  <a:srgbClr val="0070C0"/>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
            </a:r>
            <a:br>
              <a:rPr kumimoji="0" lang="zh-CN" sz="3600" b="0" i="0" u="none" strike="noStrike" kern="0" cap="none" spc="204" normalizeH="0" baseline="0" noProof="0" dirty="0">
                <a:ln>
                  <a:noFill/>
                </a:ln>
                <a:solidFill>
                  <a:srgbClr val="0070C0"/>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br>
            <a:r>
              <a:rPr kumimoji="0" lang="zh-CN" sz="4400" b="0" i="0" u="none" strike="noStrike" kern="0" cap="none" spc="204" normalizeH="0" baseline="0" noProof="0" dirty="0">
                <a:ln>
                  <a:noFill/>
                </a:ln>
                <a:solidFill>
                  <a:srgbClr val="0070C0"/>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
            </a:r>
            <a:br>
              <a:rPr kumimoji="0" lang="zh-CN" sz="4400" b="0" i="0" u="none" strike="noStrike" kern="0" cap="none" spc="204" normalizeH="0" baseline="0" noProof="0" dirty="0">
                <a:ln>
                  <a:noFill/>
                </a:ln>
                <a:solidFill>
                  <a:srgbClr val="0070C0"/>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br>
            <a:r>
              <a:rPr kumimoji="0" lang="zh-CN" sz="4400" b="0" i="0" u="none" strike="noStrike" kern="0" cap="none" spc="204" normalizeH="0" baseline="0" noProof="0" dirty="0">
                <a:ln>
                  <a:noFill/>
                </a:ln>
                <a:solidFill>
                  <a:srgbClr val="0070C0"/>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
            </a:r>
            <a:br>
              <a:rPr kumimoji="0" lang="zh-CN" sz="4400" b="0" i="0" u="none" strike="noStrike" kern="0" cap="none" spc="204" normalizeH="0" baseline="0" noProof="0" dirty="0">
                <a:ln>
                  <a:noFill/>
                </a:ln>
                <a:solidFill>
                  <a:srgbClr val="0070C0"/>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br>
            <a:r>
              <a:rPr kumimoji="0" lang="zh-CN" sz="4400" b="0" i="0" u="none" strike="noStrike" kern="0" cap="none" spc="204" normalizeH="0" baseline="0" noProof="0" dirty="0">
                <a:ln>
                  <a:noFill/>
                </a:ln>
                <a:solidFill>
                  <a:srgbClr val="0070C0"/>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
            </a:r>
            <a:br>
              <a:rPr kumimoji="0" lang="zh-CN" sz="4400" b="0" i="0" u="none" strike="noStrike" kern="0" cap="none" spc="204" normalizeH="0" baseline="0" noProof="0" dirty="0">
                <a:ln>
                  <a:noFill/>
                </a:ln>
                <a:solidFill>
                  <a:srgbClr val="0070C0"/>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br>
            <a:r>
              <a:rPr kumimoji="0" lang="zh-CN" sz="4400" b="0" i="0" u="none" strike="noStrike" kern="0" cap="none" spc="204" normalizeH="0" baseline="0" noProof="0" dirty="0">
                <a:ln>
                  <a:noFill/>
                </a:ln>
                <a:solidFill>
                  <a:srgbClr val="0070C0"/>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
            </a:r>
            <a:br>
              <a:rPr kumimoji="0" lang="zh-CN" sz="4400" b="0" i="0" u="none" strike="noStrike" kern="0" cap="none" spc="204" normalizeH="0" baseline="0" noProof="0" dirty="0">
                <a:ln>
                  <a:noFill/>
                </a:ln>
                <a:solidFill>
                  <a:srgbClr val="0070C0"/>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br>
            <a:r>
              <a:rPr kumimoji="0" lang="zh-CN" sz="4400" b="0" i="0" u="none" strike="noStrike" kern="0" cap="none" spc="204" normalizeH="0" baseline="0" noProof="0" dirty="0">
                <a:ln>
                  <a:noFill/>
                </a:ln>
                <a:solidFill>
                  <a:srgbClr val="0070C0"/>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
            </a:r>
            <a:br>
              <a:rPr kumimoji="0" lang="zh-CN" sz="4400" b="0" i="0" u="none" strike="noStrike" kern="0" cap="none" spc="204" normalizeH="0" baseline="0" noProof="0" dirty="0">
                <a:ln>
                  <a:noFill/>
                </a:ln>
                <a:solidFill>
                  <a:srgbClr val="0070C0"/>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br>
            <a:r>
              <a:rPr kumimoji="0" lang="zh-CN" sz="4400" b="0" i="0" u="none" strike="noStrike" kern="0" cap="none" spc="204" normalizeH="0" baseline="0" noProof="0" dirty="0">
                <a:ln>
                  <a:noFill/>
                </a:ln>
                <a:solidFill>
                  <a:srgbClr val="0070C0"/>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
            </a:r>
            <a:br>
              <a:rPr kumimoji="0" lang="zh-CN" sz="4400" b="0" i="0" u="none" strike="noStrike" kern="0" cap="none" spc="204" normalizeH="0" baseline="0" noProof="0" dirty="0">
                <a:ln>
                  <a:noFill/>
                </a:ln>
                <a:solidFill>
                  <a:srgbClr val="0070C0"/>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br>
            <a:endParaRPr kumimoji="0" lang="zh-CN" sz="4400" b="0" i="0" u="none" strike="noStrike" kern="0" cap="none" spc="204" normalizeH="0" baseline="0" noProof="1">
              <a:ln>
                <a:noFill/>
              </a:ln>
              <a:solidFill>
                <a:srgbClr val="0070C0"/>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endParaRPr>
          </a:p>
        </p:txBody>
      </p:sp>
      <p:pic>
        <p:nvPicPr>
          <p:cNvPr id="20" name="图片 1"/>
          <p:cNvPicPr>
            <a:picLocks noChangeAspect="1"/>
          </p:cNvPicPr>
          <p:nvPr/>
        </p:nvPicPr>
        <p:blipFill>
          <a:blip r:embed="rId7"/>
          <a:stretch>
            <a:fillRect/>
          </a:stretch>
        </p:blipFill>
        <p:spPr>
          <a:xfrm>
            <a:off x="180975" y="1951038"/>
            <a:ext cx="8758238" cy="6384925"/>
          </a:xfrm>
          <a:prstGeom prst="rect">
            <a:avLst/>
          </a:prstGeom>
          <a:noFill/>
          <a:ln w="9525">
            <a:noFill/>
          </a:ln>
        </p:spPr>
      </p:pic>
      <p:sp>
        <p:nvSpPr>
          <p:cNvPr id="21" name="文本框 2"/>
          <p:cNvSpPr txBox="1"/>
          <p:nvPr/>
        </p:nvSpPr>
        <p:spPr>
          <a:xfrm>
            <a:off x="9569450" y="1104900"/>
            <a:ext cx="5973763" cy="644525"/>
          </a:xfrm>
          <a:prstGeom prst="rect">
            <a:avLst/>
          </a:prstGeom>
          <a:noFill/>
        </p:spPr>
        <p:txBody>
          <a:bodyPr wrap="none">
            <a:spAutoFit/>
          </a:bodyPr>
          <a:lstStyle/>
          <a:p>
            <a:pPr marR="0" defTabSz="914400" fontAlgn="auto">
              <a:buClrTx/>
              <a:buSzTx/>
              <a:buFontTx/>
              <a:defRPr/>
            </a:pPr>
            <a:r>
              <a:rPr kumimoji="0" lang="zh-CN" sz="3600" kern="1200" cap="none" spc="204" normalizeH="0" baseline="0" noProof="1">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sym typeface="+mn-ea"/>
              </a:rPr>
              <a:t>团队沟通计划（部分展示）</a:t>
            </a:r>
            <a:endParaRPr kumimoji="0" lang="zh-CN" altLang="en-US" sz="3600" kern="1200" cap="none" spc="204" normalizeH="0" baseline="0" noProof="1">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sym typeface="+mn-ea"/>
            </a:endParaRPr>
          </a:p>
        </p:txBody>
      </p:sp>
      <p:pic>
        <p:nvPicPr>
          <p:cNvPr id="22" name="图片 3"/>
          <p:cNvPicPr>
            <a:picLocks noChangeAspect="1"/>
          </p:cNvPicPr>
          <p:nvPr/>
        </p:nvPicPr>
        <p:blipFill>
          <a:blip r:embed="rId8"/>
          <a:stretch>
            <a:fillRect/>
          </a:stretch>
        </p:blipFill>
        <p:spPr>
          <a:xfrm>
            <a:off x="9172575" y="1951038"/>
            <a:ext cx="8963025" cy="5587365"/>
          </a:xfrm>
          <a:prstGeom prst="rect">
            <a:avLst/>
          </a:prstGeom>
          <a:noFill/>
          <a:ln w="9525">
            <a:noFill/>
          </a:ln>
        </p:spPr>
      </p:pic>
    </p:spTree>
    <p:extLst>
      <p:ext uri="{BB962C8B-B14F-4D97-AF65-F5344CB8AC3E}">
        <p14:creationId xmlns:p14="http://schemas.microsoft.com/office/powerpoint/2010/main" val="342577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2" cstate="print"/>
            <a:stretch>
              <a:fillRect/>
            </a:stretch>
          </p:blipFill>
          <p:spPr>
            <a:xfrm>
              <a:off x="0" y="0"/>
              <a:ext cx="18287998" cy="10286999"/>
            </a:xfrm>
            <a:prstGeom prst="rect">
              <a:avLst/>
            </a:prstGeom>
          </p:spPr>
        </p:pic>
        <p:sp>
          <p:nvSpPr>
            <p:cNvPr id="4" name="object 4"/>
            <p:cNvSpPr/>
            <p:nvPr/>
          </p:nvSpPr>
          <p:spPr>
            <a:xfrm>
              <a:off x="0" y="5021853"/>
              <a:ext cx="18288000" cy="4238625"/>
            </a:xfrm>
            <a:custGeom>
              <a:avLst/>
              <a:gdLst/>
              <a:ahLst/>
              <a:cxnLst/>
              <a:rect l="l" t="t" r="r" b="b"/>
              <a:pathLst>
                <a:path w="18288000" h="4238625">
                  <a:moveTo>
                    <a:pt x="0" y="0"/>
                  </a:moveTo>
                  <a:lnTo>
                    <a:pt x="18287999" y="0"/>
                  </a:lnTo>
                  <a:lnTo>
                    <a:pt x="18287999" y="4238624"/>
                  </a:lnTo>
                  <a:lnTo>
                    <a:pt x="0" y="4238624"/>
                  </a:lnTo>
                  <a:lnTo>
                    <a:pt x="0" y="0"/>
                  </a:lnTo>
                  <a:close/>
                </a:path>
              </a:pathLst>
            </a:custGeom>
            <a:solidFill>
              <a:srgbClr val="FFFFFF"/>
            </a:solidFill>
          </p:spPr>
          <p:txBody>
            <a:bodyPr wrap="square" lIns="0" tIns="0" rIns="0" bIns="0" rtlCol="0"/>
            <a:lstStyle/>
            <a:p>
              <a:endParaRPr/>
            </a:p>
          </p:txBody>
        </p:sp>
        <p:pic>
          <p:nvPicPr>
            <p:cNvPr id="5" name="object 5"/>
            <p:cNvPicPr/>
            <p:nvPr/>
          </p:nvPicPr>
          <p:blipFill>
            <a:blip r:embed="rId3" cstate="print"/>
            <a:stretch>
              <a:fillRect/>
            </a:stretch>
          </p:blipFill>
          <p:spPr>
            <a:xfrm>
              <a:off x="11644792" y="5214461"/>
              <a:ext cx="3476624" cy="3800474"/>
            </a:xfrm>
            <a:prstGeom prst="rect">
              <a:avLst/>
            </a:prstGeom>
          </p:spPr>
        </p:pic>
        <p:pic>
          <p:nvPicPr>
            <p:cNvPr id="6" name="object 6"/>
            <p:cNvPicPr/>
            <p:nvPr/>
          </p:nvPicPr>
          <p:blipFill>
            <a:blip r:embed="rId4" cstate="print"/>
            <a:stretch>
              <a:fillRect/>
            </a:stretch>
          </p:blipFill>
          <p:spPr>
            <a:xfrm>
              <a:off x="15411524" y="7163573"/>
              <a:ext cx="2183550" cy="2455606"/>
            </a:xfrm>
            <a:prstGeom prst="rect">
              <a:avLst/>
            </a:prstGeom>
          </p:spPr>
        </p:pic>
        <p:pic>
          <p:nvPicPr>
            <p:cNvPr id="7" name="object 7"/>
            <p:cNvPicPr/>
            <p:nvPr/>
          </p:nvPicPr>
          <p:blipFill>
            <a:blip r:embed="rId5" cstate="print"/>
            <a:stretch>
              <a:fillRect/>
            </a:stretch>
          </p:blipFill>
          <p:spPr>
            <a:xfrm>
              <a:off x="14256326" y="4108989"/>
              <a:ext cx="3215011" cy="2462747"/>
            </a:xfrm>
            <a:prstGeom prst="rect">
              <a:avLst/>
            </a:prstGeom>
          </p:spPr>
        </p:pic>
        <p:pic>
          <p:nvPicPr>
            <p:cNvPr id="8" name="object 8"/>
            <p:cNvPicPr/>
            <p:nvPr/>
          </p:nvPicPr>
          <p:blipFill>
            <a:blip r:embed="rId6" cstate="print"/>
            <a:stretch>
              <a:fillRect/>
            </a:stretch>
          </p:blipFill>
          <p:spPr>
            <a:xfrm>
              <a:off x="12808614" y="4684220"/>
              <a:ext cx="3904321" cy="3889427"/>
            </a:xfrm>
            <a:prstGeom prst="rect">
              <a:avLst/>
            </a:prstGeom>
          </p:spPr>
        </p:pic>
        <p:pic>
          <p:nvPicPr>
            <p:cNvPr id="9" name="object 9"/>
            <p:cNvPicPr/>
            <p:nvPr/>
          </p:nvPicPr>
          <p:blipFill>
            <a:blip r:embed="rId7" cstate="print"/>
            <a:stretch>
              <a:fillRect/>
            </a:stretch>
          </p:blipFill>
          <p:spPr>
            <a:xfrm>
              <a:off x="9542170" y="7942742"/>
              <a:ext cx="3463926" cy="1969134"/>
            </a:xfrm>
            <a:prstGeom prst="rect">
              <a:avLst/>
            </a:prstGeom>
          </p:spPr>
        </p:pic>
      </p:grpSp>
      <p:sp>
        <p:nvSpPr>
          <p:cNvPr id="10" name="object 10"/>
          <p:cNvSpPr txBox="1">
            <a:spLocks noGrp="1"/>
          </p:cNvSpPr>
          <p:nvPr>
            <p:ph type="title"/>
          </p:nvPr>
        </p:nvSpPr>
        <p:spPr>
          <a:xfrm>
            <a:off x="1447800" y="6743700"/>
            <a:ext cx="6927215" cy="1272208"/>
          </a:xfrm>
          <a:prstGeom prst="rect">
            <a:avLst/>
          </a:prstGeom>
        </p:spPr>
        <p:txBody>
          <a:bodyPr vert="horz" wrap="square" lIns="0" tIns="30480" rIns="0" bIns="0" rtlCol="0">
            <a:spAutoFit/>
          </a:bodyPr>
          <a:lstStyle/>
          <a:p>
            <a:pPr marL="12700" marR="5080">
              <a:lnSpc>
                <a:spcPts val="7640"/>
              </a:lnSpc>
              <a:spcBef>
                <a:spcPts val="240"/>
              </a:spcBef>
            </a:pPr>
            <a:r>
              <a:rPr lang="en-US" altLang="zh-CN" sz="13800" spc="-235" dirty="0">
                <a:latin typeface="方正粗黑宋简体" panose="02000000000000000000" pitchFamily="2" charset="-122"/>
                <a:ea typeface="方正粗黑宋简体" panose="02000000000000000000" pitchFamily="2" charset="-122"/>
              </a:rPr>
              <a:t>01 </a:t>
            </a:r>
            <a:r>
              <a:rPr lang="zh-CN" altLang="en-US" sz="6600" spc="-235" dirty="0">
                <a:latin typeface="方正粗黑宋简体" panose="02000000000000000000" pitchFamily="2" charset="-122"/>
                <a:ea typeface="方正粗黑宋简体" panose="02000000000000000000" pitchFamily="2" charset="-122"/>
              </a:rPr>
              <a:t>项目章程</a:t>
            </a:r>
            <a:endParaRPr sz="6600" spc="-165" dirty="0">
              <a:latin typeface="方正粗黑宋简体" panose="02000000000000000000" pitchFamily="2" charset="-122"/>
              <a:ea typeface="方正粗黑宋简体" panose="02000000000000000000" pitchFamily="2" charset="-122"/>
            </a:endParaRPr>
          </a:p>
        </p:txBody>
      </p:sp>
      <p:pic>
        <p:nvPicPr>
          <p:cNvPr id="11" name="图片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240000" y="342900"/>
            <a:ext cx="2710174" cy="1481917"/>
          </a:xfrm>
          <a:prstGeom prst="rect">
            <a:avLst/>
          </a:prstGeom>
        </p:spPr>
      </p:pic>
    </p:spTree>
    <p:extLst>
      <p:ext uri="{BB962C8B-B14F-4D97-AF65-F5344CB8AC3E}">
        <p14:creationId xmlns:p14="http://schemas.microsoft.com/office/powerpoint/2010/main" val="21170665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248900" y="3"/>
            <a:ext cx="8039100" cy="10287000"/>
          </a:xfrm>
          <a:custGeom>
            <a:avLst/>
            <a:gdLst/>
            <a:ahLst/>
            <a:cxnLst/>
            <a:rect l="l" t="t" r="r" b="b"/>
            <a:pathLst>
              <a:path w="8039100" h="10287000">
                <a:moveTo>
                  <a:pt x="8039099" y="10286999"/>
                </a:moveTo>
                <a:lnTo>
                  <a:pt x="0" y="10286999"/>
                </a:lnTo>
                <a:lnTo>
                  <a:pt x="0" y="0"/>
                </a:lnTo>
                <a:lnTo>
                  <a:pt x="8039099" y="0"/>
                </a:lnTo>
                <a:lnTo>
                  <a:pt x="8039099" y="10286999"/>
                </a:lnTo>
                <a:close/>
              </a:path>
            </a:pathLst>
          </a:custGeom>
          <a:solidFill>
            <a:srgbClr val="F2F2F2"/>
          </a:solidFill>
        </p:spPr>
        <p:txBody>
          <a:bodyPr wrap="square" lIns="0" tIns="0" rIns="0" bIns="0" rtlCol="0"/>
          <a:lstStyle/>
          <a:p>
            <a:endParaRPr/>
          </a:p>
        </p:txBody>
      </p:sp>
      <p:sp>
        <p:nvSpPr>
          <p:cNvPr id="14" name="object 4"/>
          <p:cNvSpPr/>
          <p:nvPr/>
        </p:nvSpPr>
        <p:spPr>
          <a:xfrm>
            <a:off x="16097250" y="0"/>
            <a:ext cx="106363" cy="22225"/>
          </a:xfrm>
          <a:custGeom>
            <a:avLst/>
            <a:gdLst/>
            <a:ahLst/>
            <a:cxnLst>
              <a:cxn ang="0">
                <a:pos x="46974" y="21853"/>
              </a:cxn>
              <a:cxn ang="0">
                <a:pos x="21064" y="13629"/>
              </a:cxn>
              <a:cxn ang="0">
                <a:pos x="2603" y="1915"/>
              </a:cxn>
              <a:cxn ang="0">
                <a:pos x="0" y="0"/>
              </a:cxn>
              <a:cxn ang="0">
                <a:pos x="105924" y="0"/>
              </a:cxn>
              <a:cxn ang="0">
                <a:pos x="98663" y="9082"/>
              </a:cxn>
              <a:cxn ang="0">
                <a:pos x="74670" y="19923"/>
              </a:cxn>
              <a:cxn ang="0">
                <a:pos x="46974" y="21853"/>
              </a:cxn>
            </a:cxnLst>
            <a:rect l="0" t="0" r="0" b="0"/>
            <a:pathLst>
              <a:path w="106680" h="22860">
                <a:moveTo>
                  <a:pt x="47114" y="22477"/>
                </a:moveTo>
                <a:lnTo>
                  <a:pt x="21127" y="14018"/>
                </a:lnTo>
                <a:lnTo>
                  <a:pt x="2611" y="1970"/>
                </a:lnTo>
                <a:lnTo>
                  <a:pt x="0" y="0"/>
                </a:lnTo>
                <a:lnTo>
                  <a:pt x="106240" y="0"/>
                </a:lnTo>
                <a:lnTo>
                  <a:pt x="98957" y="9341"/>
                </a:lnTo>
                <a:lnTo>
                  <a:pt x="74893" y="20492"/>
                </a:lnTo>
                <a:lnTo>
                  <a:pt x="47114" y="22477"/>
                </a:lnTo>
                <a:close/>
              </a:path>
            </a:pathLst>
          </a:custGeom>
          <a:solidFill>
            <a:srgbClr val="FFDE62"/>
          </a:solidFill>
          <a:ln w="9525">
            <a:noFill/>
          </a:ln>
        </p:spPr>
        <p:txBody>
          <a:bodyPr/>
          <a:lstStyle/>
          <a:p>
            <a:endParaRPr lang="zh-CN" altLang="en-US"/>
          </a:p>
        </p:txBody>
      </p:sp>
      <p:sp>
        <p:nvSpPr>
          <p:cNvPr id="21" name="object 18"/>
          <p:cNvSpPr txBox="1">
            <a:spLocks/>
          </p:cNvSpPr>
          <p:nvPr/>
        </p:nvSpPr>
        <p:spPr>
          <a:xfrm>
            <a:off x="376238" y="107950"/>
            <a:ext cx="6929437" cy="1435008"/>
          </a:xfrm>
          <a:prstGeom prst="rect">
            <a:avLst/>
          </a:prstGeom>
        </p:spPr>
        <p:txBody>
          <a:bodyPr vert="horz" wrap="square" lIns="0" tIns="201930" rIns="0" bIns="0" anchor="t">
            <a:spAutoFit/>
          </a:bodyPr>
          <a:lstStyle>
            <a:lvl1pPr>
              <a:defRPr sz="6400" b="0" i="0">
                <a:solidFill>
                  <a:srgbClr val="242423"/>
                </a:solidFill>
                <a:latin typeface="Lucida Sans Unicode"/>
                <a:ea typeface="+mj-ea"/>
                <a:cs typeface="Lucida Sans Unicode"/>
              </a:defRPr>
            </a:lvl1pPr>
          </a:lstStyle>
          <a:p>
            <a:pPr marL="12700">
              <a:spcBef>
                <a:spcPts val="575"/>
              </a:spcBef>
            </a:pPr>
            <a:r>
              <a:rPr lang="zh-CN" altLang="zh-CN" sz="6000" kern="0" dirty="0" smtClean="0">
                <a:latin typeface="方正粗黑宋简体" panose="02000000000000000000" pitchFamily="2" charset="-122"/>
                <a:ea typeface="方正粗黑宋简体" panose="02000000000000000000" pitchFamily="2" charset="-122"/>
                <a:cs typeface="+mj-cs"/>
              </a:rPr>
              <a:t>风险评估</a:t>
            </a:r>
            <a:br>
              <a:rPr lang="zh-CN" altLang="zh-CN" sz="6000" kern="0" dirty="0" smtClean="0">
                <a:latin typeface="方正粗黑宋简体" panose="02000000000000000000" pitchFamily="2" charset="-122"/>
                <a:ea typeface="方正粗黑宋简体" panose="02000000000000000000" pitchFamily="2" charset="-122"/>
                <a:cs typeface="+mj-cs"/>
              </a:rPr>
            </a:br>
            <a:r>
              <a:rPr lang="zh-CN" altLang="zh-CN" sz="2000" kern="0" dirty="0" smtClean="0">
                <a:solidFill>
                  <a:schemeClr val="tx2">
                    <a:lumMod val="60000"/>
                    <a:lumOff val="40000"/>
                  </a:schemeClr>
                </a:solidFill>
                <a:latin typeface="方正粗黑宋简体" panose="02000000000000000000" pitchFamily="2" charset="-122"/>
                <a:ea typeface="方正粗黑宋简体" panose="02000000000000000000" pitchFamily="2" charset="-122"/>
                <a:cs typeface="+mj-cs"/>
              </a:rPr>
              <a:t>*优先考虑在软件需求阶段的风险</a:t>
            </a:r>
            <a:endParaRPr lang="zh-CN" altLang="zh-CN" sz="2000" kern="0" dirty="0">
              <a:solidFill>
                <a:schemeClr val="tx2">
                  <a:lumMod val="60000"/>
                  <a:lumOff val="40000"/>
                </a:schemeClr>
              </a:solidFill>
              <a:latin typeface="方正粗黑宋简体" panose="02000000000000000000" pitchFamily="2" charset="-122"/>
              <a:ea typeface="方正粗黑宋简体" panose="02000000000000000000" pitchFamily="2" charset="-122"/>
              <a:cs typeface="+mj-cs"/>
            </a:endParaRPr>
          </a:p>
        </p:txBody>
      </p:sp>
      <p:sp>
        <p:nvSpPr>
          <p:cNvPr id="22" name="object 18"/>
          <p:cNvSpPr txBox="1"/>
          <p:nvPr/>
        </p:nvSpPr>
        <p:spPr>
          <a:xfrm>
            <a:off x="13703300" y="8940800"/>
            <a:ext cx="8564563" cy="1076325"/>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5.5</a:t>
            </a:r>
            <a:r>
              <a:rPr kumimoji="0" lang="zh-CN" altLang="en-US"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风险管理子计划</a:t>
            </a:r>
            <a:endParaRPr kumimoji="0" 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endParaRPr kumimoji="0" lang="zh-CN" sz="16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endParaRPr>
          </a:p>
        </p:txBody>
      </p:sp>
      <p:grpSp>
        <p:nvGrpSpPr>
          <p:cNvPr id="25" name="object 7"/>
          <p:cNvGrpSpPr/>
          <p:nvPr/>
        </p:nvGrpSpPr>
        <p:grpSpPr>
          <a:xfrm flipH="1">
            <a:off x="11172826" y="2650964"/>
            <a:ext cx="7115174" cy="5699532"/>
            <a:chOff x="0" y="3558106"/>
            <a:chExt cx="7115174" cy="5699532"/>
          </a:xfrm>
        </p:grpSpPr>
        <p:pic>
          <p:nvPicPr>
            <p:cNvPr id="26" name="object 8"/>
            <p:cNvPicPr/>
            <p:nvPr/>
          </p:nvPicPr>
          <p:blipFill>
            <a:blip r:embed="rId2" cstate="print"/>
            <a:stretch>
              <a:fillRect/>
            </a:stretch>
          </p:blipFill>
          <p:spPr>
            <a:xfrm>
              <a:off x="1028700" y="4390364"/>
              <a:ext cx="6086474" cy="4867274"/>
            </a:xfrm>
            <a:prstGeom prst="rect">
              <a:avLst/>
            </a:prstGeom>
          </p:spPr>
        </p:pic>
        <p:pic>
          <p:nvPicPr>
            <p:cNvPr id="27" name="object 10"/>
            <p:cNvPicPr/>
            <p:nvPr/>
          </p:nvPicPr>
          <p:blipFill>
            <a:blip r:embed="rId3" cstate="print"/>
            <a:stretch>
              <a:fillRect/>
            </a:stretch>
          </p:blipFill>
          <p:spPr>
            <a:xfrm>
              <a:off x="0" y="3558106"/>
              <a:ext cx="1981213" cy="2716862"/>
            </a:xfrm>
            <a:prstGeom prst="rect">
              <a:avLst/>
            </a:prstGeom>
          </p:spPr>
        </p:pic>
      </p:grpSp>
      <p:pic>
        <p:nvPicPr>
          <p:cNvPr id="23" name="图片 1"/>
          <p:cNvPicPr>
            <a:picLocks noChangeAspect="1"/>
          </p:cNvPicPr>
          <p:nvPr/>
        </p:nvPicPr>
        <p:blipFill>
          <a:blip r:embed="rId4"/>
          <a:stretch>
            <a:fillRect/>
          </a:stretch>
        </p:blipFill>
        <p:spPr>
          <a:xfrm>
            <a:off x="476250" y="1782763"/>
            <a:ext cx="14104938" cy="8174037"/>
          </a:xfrm>
          <a:prstGeom prst="rect">
            <a:avLst/>
          </a:prstGeom>
          <a:noFill/>
          <a:ln w="9525">
            <a:noFill/>
          </a:ln>
        </p:spPr>
      </p:pic>
      <p:sp>
        <p:nvSpPr>
          <p:cNvPr id="24" name="文本框 2"/>
          <p:cNvSpPr txBox="1"/>
          <p:nvPr/>
        </p:nvSpPr>
        <p:spPr>
          <a:xfrm>
            <a:off x="13703300" y="2389354"/>
            <a:ext cx="3057247" cy="523220"/>
          </a:xfrm>
          <a:prstGeom prst="rect">
            <a:avLst/>
          </a:prstGeom>
          <a:noFill/>
          <a:ln w="9525">
            <a:noFill/>
          </a:ln>
        </p:spPr>
        <p:txBody>
          <a:bodyPr wrap="none" anchor="t">
            <a:spAutoFit/>
          </a:bodyPr>
          <a:lstStyle/>
          <a:p>
            <a:pPr>
              <a:spcBef>
                <a:spcPts val="575"/>
              </a:spcBef>
            </a:pPr>
            <a:r>
              <a:rPr lang="zh-CN" altLang="zh-CN" sz="2800" dirty="0">
                <a:solidFill>
                  <a:schemeClr val="tx2">
                    <a:lumMod val="60000"/>
                    <a:lumOff val="40000"/>
                  </a:schemeClr>
                </a:solidFill>
                <a:latin typeface="方正粗黑宋简体" panose="02000000000000000000" pitchFamily="2" charset="-122"/>
                <a:ea typeface="方正粗黑宋简体" panose="02000000000000000000" pitchFamily="2" charset="-122"/>
                <a:sym typeface="宋体" panose="02010600030101010101" pitchFamily="2" charset="-122"/>
              </a:rPr>
              <a:t>需求阶段风险评估</a:t>
            </a:r>
          </a:p>
        </p:txBody>
      </p:sp>
      <p:pic>
        <p:nvPicPr>
          <p:cNvPr id="28" name="图片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57480" y="-90077"/>
            <a:ext cx="3119718" cy="1705855"/>
          </a:xfrm>
          <a:prstGeom prst="rect">
            <a:avLst/>
          </a:prstGeom>
        </p:spPr>
      </p:pic>
    </p:spTree>
    <p:extLst>
      <p:ext uri="{BB962C8B-B14F-4D97-AF65-F5344CB8AC3E}">
        <p14:creationId xmlns:p14="http://schemas.microsoft.com/office/powerpoint/2010/main" val="3830168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248900" y="3"/>
            <a:ext cx="8039100" cy="10287000"/>
          </a:xfrm>
          <a:custGeom>
            <a:avLst/>
            <a:gdLst/>
            <a:ahLst/>
            <a:cxnLst/>
            <a:rect l="l" t="t" r="r" b="b"/>
            <a:pathLst>
              <a:path w="8039100" h="10287000">
                <a:moveTo>
                  <a:pt x="8039099" y="10286999"/>
                </a:moveTo>
                <a:lnTo>
                  <a:pt x="0" y="10286999"/>
                </a:lnTo>
                <a:lnTo>
                  <a:pt x="0" y="0"/>
                </a:lnTo>
                <a:lnTo>
                  <a:pt x="8039099" y="0"/>
                </a:lnTo>
                <a:lnTo>
                  <a:pt x="8039099" y="10286999"/>
                </a:lnTo>
                <a:close/>
              </a:path>
            </a:pathLst>
          </a:custGeom>
          <a:solidFill>
            <a:srgbClr val="F2F2F2"/>
          </a:solidFill>
        </p:spPr>
        <p:txBody>
          <a:bodyPr wrap="square" lIns="0" tIns="0" rIns="0" bIns="0" rtlCol="0"/>
          <a:lstStyle/>
          <a:p>
            <a:endParaRPr/>
          </a:p>
        </p:txBody>
      </p:sp>
      <p:grpSp>
        <p:nvGrpSpPr>
          <p:cNvPr id="7" name="object 7"/>
          <p:cNvGrpSpPr/>
          <p:nvPr/>
        </p:nvGrpSpPr>
        <p:grpSpPr>
          <a:xfrm flipH="1">
            <a:off x="11172826" y="2650964"/>
            <a:ext cx="7115174" cy="5699532"/>
            <a:chOff x="0" y="3558106"/>
            <a:chExt cx="7115174" cy="5699532"/>
          </a:xfrm>
        </p:grpSpPr>
        <p:pic>
          <p:nvPicPr>
            <p:cNvPr id="8" name="object 8"/>
            <p:cNvPicPr/>
            <p:nvPr/>
          </p:nvPicPr>
          <p:blipFill>
            <a:blip r:embed="rId2" cstate="print"/>
            <a:stretch>
              <a:fillRect/>
            </a:stretch>
          </p:blipFill>
          <p:spPr>
            <a:xfrm>
              <a:off x="1028700" y="4390364"/>
              <a:ext cx="6086474" cy="4867274"/>
            </a:xfrm>
            <a:prstGeom prst="rect">
              <a:avLst/>
            </a:prstGeom>
          </p:spPr>
        </p:pic>
        <p:pic>
          <p:nvPicPr>
            <p:cNvPr id="10" name="object 10"/>
            <p:cNvPicPr/>
            <p:nvPr/>
          </p:nvPicPr>
          <p:blipFill>
            <a:blip r:embed="rId3" cstate="print"/>
            <a:stretch>
              <a:fillRect/>
            </a:stretch>
          </p:blipFill>
          <p:spPr>
            <a:xfrm>
              <a:off x="0" y="3558106"/>
              <a:ext cx="1981213" cy="2716862"/>
            </a:xfrm>
            <a:prstGeom prst="rect">
              <a:avLst/>
            </a:prstGeom>
          </p:spPr>
        </p:pic>
      </p:grpSp>
      <p:sp>
        <p:nvSpPr>
          <p:cNvPr id="14" name="object 4"/>
          <p:cNvSpPr/>
          <p:nvPr/>
        </p:nvSpPr>
        <p:spPr>
          <a:xfrm>
            <a:off x="16097250" y="0"/>
            <a:ext cx="106363" cy="22225"/>
          </a:xfrm>
          <a:custGeom>
            <a:avLst/>
            <a:gdLst/>
            <a:ahLst/>
            <a:cxnLst>
              <a:cxn ang="0">
                <a:pos x="46974" y="21853"/>
              </a:cxn>
              <a:cxn ang="0">
                <a:pos x="21064" y="13629"/>
              </a:cxn>
              <a:cxn ang="0">
                <a:pos x="2603" y="1915"/>
              </a:cxn>
              <a:cxn ang="0">
                <a:pos x="0" y="0"/>
              </a:cxn>
              <a:cxn ang="0">
                <a:pos x="105924" y="0"/>
              </a:cxn>
              <a:cxn ang="0">
                <a:pos x="98663" y="9082"/>
              </a:cxn>
              <a:cxn ang="0">
                <a:pos x="74670" y="19923"/>
              </a:cxn>
              <a:cxn ang="0">
                <a:pos x="46974" y="21853"/>
              </a:cxn>
            </a:cxnLst>
            <a:rect l="0" t="0" r="0" b="0"/>
            <a:pathLst>
              <a:path w="106680" h="22860">
                <a:moveTo>
                  <a:pt x="47114" y="22477"/>
                </a:moveTo>
                <a:lnTo>
                  <a:pt x="21127" y="14018"/>
                </a:lnTo>
                <a:lnTo>
                  <a:pt x="2611" y="1970"/>
                </a:lnTo>
                <a:lnTo>
                  <a:pt x="0" y="0"/>
                </a:lnTo>
                <a:lnTo>
                  <a:pt x="106240" y="0"/>
                </a:lnTo>
                <a:lnTo>
                  <a:pt x="98957" y="9341"/>
                </a:lnTo>
                <a:lnTo>
                  <a:pt x="74893" y="20492"/>
                </a:lnTo>
                <a:lnTo>
                  <a:pt x="47114" y="22477"/>
                </a:lnTo>
                <a:close/>
              </a:path>
            </a:pathLst>
          </a:custGeom>
          <a:solidFill>
            <a:srgbClr val="FFDE62"/>
          </a:solidFill>
          <a:ln w="9525">
            <a:noFill/>
          </a:ln>
        </p:spPr>
        <p:txBody>
          <a:bodyPr/>
          <a:lstStyle/>
          <a:p>
            <a:endParaRPr lang="zh-CN" altLang="en-US"/>
          </a:p>
        </p:txBody>
      </p:sp>
      <p:sp>
        <p:nvSpPr>
          <p:cNvPr id="21" name="object 18"/>
          <p:cNvSpPr txBox="1">
            <a:spLocks/>
          </p:cNvSpPr>
          <p:nvPr/>
        </p:nvSpPr>
        <p:spPr>
          <a:xfrm>
            <a:off x="376238" y="107950"/>
            <a:ext cx="3438525" cy="1819729"/>
          </a:xfrm>
          <a:prstGeom prst="rect">
            <a:avLst/>
          </a:prstGeom>
        </p:spPr>
        <p:txBody>
          <a:bodyPr vert="horz" wrap="square" lIns="0" tIns="201930" rIns="0" bIns="0" anchor="t">
            <a:spAutoFit/>
          </a:bodyPr>
          <a:lstStyle>
            <a:lvl1pPr>
              <a:defRPr sz="6400" b="0" i="0">
                <a:solidFill>
                  <a:srgbClr val="242423"/>
                </a:solidFill>
                <a:latin typeface="Lucida Sans Unicode"/>
                <a:ea typeface="+mj-ea"/>
                <a:cs typeface="Lucida Sans Unicode"/>
              </a:defRPr>
            </a:lvl1pPr>
          </a:lstStyle>
          <a:p>
            <a:pPr marL="12700">
              <a:spcBef>
                <a:spcPts val="575"/>
              </a:spcBef>
            </a:pPr>
            <a:r>
              <a:rPr lang="zh-CN" altLang="zh-CN" sz="6000" kern="0" dirty="0" smtClean="0">
                <a:latin typeface="方正粗黑宋简体" panose="02000000000000000000" pitchFamily="2" charset="-122"/>
                <a:ea typeface="方正粗黑宋简体" panose="02000000000000000000" pitchFamily="2" charset="-122"/>
                <a:cs typeface="+mj-cs"/>
              </a:rPr>
              <a:t>风险评估</a:t>
            </a:r>
            <a:br>
              <a:rPr lang="zh-CN" altLang="zh-CN" sz="6000" kern="0" dirty="0" smtClean="0">
                <a:latin typeface="方正粗黑宋简体" panose="02000000000000000000" pitchFamily="2" charset="-122"/>
                <a:ea typeface="方正粗黑宋简体" panose="02000000000000000000" pitchFamily="2" charset="-122"/>
                <a:cs typeface="+mj-cs"/>
              </a:rPr>
            </a:br>
            <a:r>
              <a:rPr lang="zh-CN" altLang="zh-CN" sz="2000" kern="0" dirty="0" smtClean="0">
                <a:solidFill>
                  <a:schemeClr val="tx2">
                    <a:lumMod val="60000"/>
                    <a:lumOff val="40000"/>
                  </a:schemeClr>
                </a:solidFill>
                <a:latin typeface="方正粗黑宋简体" panose="02000000000000000000" pitchFamily="2" charset="-122"/>
                <a:ea typeface="方正粗黑宋简体" panose="02000000000000000000" pitchFamily="2" charset="-122"/>
                <a:cs typeface="+mj-cs"/>
              </a:rPr>
              <a:t>*优先考虑</a:t>
            </a:r>
            <a:endParaRPr lang="en-US" altLang="zh-CN" sz="2000" kern="0" dirty="0" smtClean="0">
              <a:solidFill>
                <a:schemeClr val="tx2">
                  <a:lumMod val="60000"/>
                  <a:lumOff val="40000"/>
                </a:schemeClr>
              </a:solidFill>
              <a:latin typeface="方正粗黑宋简体" panose="02000000000000000000" pitchFamily="2" charset="-122"/>
              <a:ea typeface="方正粗黑宋简体" panose="02000000000000000000" pitchFamily="2" charset="-122"/>
              <a:cs typeface="+mj-cs"/>
            </a:endParaRPr>
          </a:p>
          <a:p>
            <a:pPr marL="12700">
              <a:spcBef>
                <a:spcPts val="575"/>
              </a:spcBef>
            </a:pPr>
            <a:r>
              <a:rPr lang="zh-CN" altLang="zh-CN" sz="2000" kern="0" dirty="0" smtClean="0">
                <a:solidFill>
                  <a:schemeClr val="tx2">
                    <a:lumMod val="60000"/>
                    <a:lumOff val="40000"/>
                  </a:schemeClr>
                </a:solidFill>
                <a:latin typeface="方正粗黑宋简体" panose="02000000000000000000" pitchFamily="2" charset="-122"/>
                <a:ea typeface="方正粗黑宋简体" panose="02000000000000000000" pitchFamily="2" charset="-122"/>
                <a:cs typeface="+mj-cs"/>
              </a:rPr>
              <a:t>在软件需求阶段的风险</a:t>
            </a:r>
            <a:endParaRPr lang="zh-CN" altLang="zh-CN" sz="2000" kern="0" dirty="0">
              <a:solidFill>
                <a:schemeClr val="tx2">
                  <a:lumMod val="60000"/>
                  <a:lumOff val="40000"/>
                </a:schemeClr>
              </a:solidFill>
              <a:latin typeface="方正粗黑宋简体" panose="02000000000000000000" pitchFamily="2" charset="-122"/>
              <a:ea typeface="方正粗黑宋简体" panose="02000000000000000000" pitchFamily="2" charset="-122"/>
              <a:cs typeface="+mj-cs"/>
            </a:endParaRPr>
          </a:p>
        </p:txBody>
      </p:sp>
      <p:sp>
        <p:nvSpPr>
          <p:cNvPr id="22" name="object 18"/>
          <p:cNvSpPr txBox="1"/>
          <p:nvPr/>
        </p:nvSpPr>
        <p:spPr>
          <a:xfrm>
            <a:off x="13703300" y="8940800"/>
            <a:ext cx="8564563" cy="1076325"/>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5.5</a:t>
            </a:r>
            <a:r>
              <a:rPr kumimoji="0" lang="zh-CN" altLang="en-US"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风险管理子计划</a:t>
            </a:r>
            <a:endParaRPr kumimoji="0" 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endParaRPr kumimoji="0" lang="zh-CN" sz="16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endParaRPr>
          </a:p>
        </p:txBody>
      </p:sp>
      <p:sp>
        <p:nvSpPr>
          <p:cNvPr id="11" name="文本框 2"/>
          <p:cNvSpPr txBox="1"/>
          <p:nvPr/>
        </p:nvSpPr>
        <p:spPr>
          <a:xfrm>
            <a:off x="13971451" y="2380562"/>
            <a:ext cx="3057247" cy="523220"/>
          </a:xfrm>
          <a:prstGeom prst="rect">
            <a:avLst/>
          </a:prstGeom>
          <a:noFill/>
          <a:ln w="9525">
            <a:noFill/>
          </a:ln>
        </p:spPr>
        <p:txBody>
          <a:bodyPr wrap="none" anchor="t">
            <a:spAutoFit/>
          </a:bodyPr>
          <a:lstStyle/>
          <a:p>
            <a:pPr>
              <a:spcBef>
                <a:spcPts val="575"/>
              </a:spcBef>
            </a:pPr>
            <a:r>
              <a:rPr lang="zh-CN" altLang="zh-CN" sz="2800" dirty="0">
                <a:solidFill>
                  <a:schemeClr val="tx2">
                    <a:lumMod val="60000"/>
                    <a:lumOff val="40000"/>
                  </a:schemeClr>
                </a:solidFill>
                <a:latin typeface="方正粗黑宋简体" panose="02000000000000000000" pitchFamily="2" charset="-122"/>
                <a:ea typeface="方正粗黑宋简体" panose="02000000000000000000" pitchFamily="2" charset="-122"/>
                <a:sym typeface="宋体" panose="02010600030101010101" pitchFamily="2" charset="-122"/>
              </a:rPr>
              <a:t>其他阶段风险评估</a:t>
            </a:r>
          </a:p>
        </p:txBody>
      </p:sp>
      <p:pic>
        <p:nvPicPr>
          <p:cNvPr id="12" name="图片 3"/>
          <p:cNvPicPr>
            <a:picLocks noChangeAspect="1"/>
          </p:cNvPicPr>
          <p:nvPr/>
        </p:nvPicPr>
        <p:blipFill>
          <a:blip r:embed="rId4"/>
          <a:stretch>
            <a:fillRect/>
          </a:stretch>
        </p:blipFill>
        <p:spPr>
          <a:xfrm>
            <a:off x="3814763" y="107950"/>
            <a:ext cx="10660062" cy="10047288"/>
          </a:xfrm>
          <a:prstGeom prst="rect">
            <a:avLst/>
          </a:prstGeom>
          <a:noFill/>
          <a:ln w="9525">
            <a:noFill/>
          </a:ln>
        </p:spPr>
      </p:pic>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57480" y="-90077"/>
            <a:ext cx="3119718" cy="1705855"/>
          </a:xfrm>
          <a:prstGeom prst="rect">
            <a:avLst/>
          </a:prstGeom>
        </p:spPr>
      </p:pic>
    </p:spTree>
    <p:extLst>
      <p:ext uri="{BB962C8B-B14F-4D97-AF65-F5344CB8AC3E}">
        <p14:creationId xmlns:p14="http://schemas.microsoft.com/office/powerpoint/2010/main" val="617437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248900" y="3"/>
            <a:ext cx="8039100" cy="10287000"/>
          </a:xfrm>
          <a:custGeom>
            <a:avLst/>
            <a:gdLst/>
            <a:ahLst/>
            <a:cxnLst/>
            <a:rect l="l" t="t" r="r" b="b"/>
            <a:pathLst>
              <a:path w="8039100" h="10287000">
                <a:moveTo>
                  <a:pt x="8039099" y="10286999"/>
                </a:moveTo>
                <a:lnTo>
                  <a:pt x="0" y="10286999"/>
                </a:lnTo>
                <a:lnTo>
                  <a:pt x="0" y="0"/>
                </a:lnTo>
                <a:lnTo>
                  <a:pt x="8039099" y="0"/>
                </a:lnTo>
                <a:lnTo>
                  <a:pt x="8039099" y="10286999"/>
                </a:lnTo>
                <a:close/>
              </a:path>
            </a:pathLst>
          </a:custGeom>
          <a:solidFill>
            <a:srgbClr val="F2F2F2"/>
          </a:solidFill>
        </p:spPr>
        <p:txBody>
          <a:bodyPr wrap="square" lIns="0" tIns="0" rIns="0" bIns="0" rtlCol="0"/>
          <a:lstStyle/>
          <a:p>
            <a:endParaRPr/>
          </a:p>
        </p:txBody>
      </p:sp>
      <p:grpSp>
        <p:nvGrpSpPr>
          <p:cNvPr id="7" name="object 7"/>
          <p:cNvGrpSpPr/>
          <p:nvPr/>
        </p:nvGrpSpPr>
        <p:grpSpPr>
          <a:xfrm flipH="1">
            <a:off x="11172826" y="2650964"/>
            <a:ext cx="7115174" cy="5699532"/>
            <a:chOff x="0" y="3558106"/>
            <a:chExt cx="7115174" cy="5699532"/>
          </a:xfrm>
        </p:grpSpPr>
        <p:pic>
          <p:nvPicPr>
            <p:cNvPr id="8" name="object 8"/>
            <p:cNvPicPr/>
            <p:nvPr/>
          </p:nvPicPr>
          <p:blipFill>
            <a:blip r:embed="rId2" cstate="print"/>
            <a:stretch>
              <a:fillRect/>
            </a:stretch>
          </p:blipFill>
          <p:spPr>
            <a:xfrm>
              <a:off x="1028700" y="4390364"/>
              <a:ext cx="6086474" cy="4867274"/>
            </a:xfrm>
            <a:prstGeom prst="rect">
              <a:avLst/>
            </a:prstGeom>
          </p:spPr>
        </p:pic>
        <p:pic>
          <p:nvPicPr>
            <p:cNvPr id="10" name="object 10"/>
            <p:cNvPicPr/>
            <p:nvPr/>
          </p:nvPicPr>
          <p:blipFill>
            <a:blip r:embed="rId3" cstate="print"/>
            <a:stretch>
              <a:fillRect/>
            </a:stretch>
          </p:blipFill>
          <p:spPr>
            <a:xfrm>
              <a:off x="0" y="3558106"/>
              <a:ext cx="1981213" cy="2716862"/>
            </a:xfrm>
            <a:prstGeom prst="rect">
              <a:avLst/>
            </a:prstGeom>
          </p:spPr>
        </p:pic>
      </p:grpSp>
      <p:sp>
        <p:nvSpPr>
          <p:cNvPr id="14" name="object 4"/>
          <p:cNvSpPr/>
          <p:nvPr/>
        </p:nvSpPr>
        <p:spPr>
          <a:xfrm>
            <a:off x="16097250" y="0"/>
            <a:ext cx="106363" cy="22225"/>
          </a:xfrm>
          <a:custGeom>
            <a:avLst/>
            <a:gdLst/>
            <a:ahLst/>
            <a:cxnLst>
              <a:cxn ang="0">
                <a:pos x="46974" y="21853"/>
              </a:cxn>
              <a:cxn ang="0">
                <a:pos x="21064" y="13629"/>
              </a:cxn>
              <a:cxn ang="0">
                <a:pos x="2603" y="1915"/>
              </a:cxn>
              <a:cxn ang="0">
                <a:pos x="0" y="0"/>
              </a:cxn>
              <a:cxn ang="0">
                <a:pos x="105924" y="0"/>
              </a:cxn>
              <a:cxn ang="0">
                <a:pos x="98663" y="9082"/>
              </a:cxn>
              <a:cxn ang="0">
                <a:pos x="74670" y="19923"/>
              </a:cxn>
              <a:cxn ang="0">
                <a:pos x="46974" y="21853"/>
              </a:cxn>
            </a:cxnLst>
            <a:rect l="0" t="0" r="0" b="0"/>
            <a:pathLst>
              <a:path w="106680" h="22860">
                <a:moveTo>
                  <a:pt x="47114" y="22477"/>
                </a:moveTo>
                <a:lnTo>
                  <a:pt x="21127" y="14018"/>
                </a:lnTo>
                <a:lnTo>
                  <a:pt x="2611" y="1970"/>
                </a:lnTo>
                <a:lnTo>
                  <a:pt x="0" y="0"/>
                </a:lnTo>
                <a:lnTo>
                  <a:pt x="106240" y="0"/>
                </a:lnTo>
                <a:lnTo>
                  <a:pt x="98957" y="9341"/>
                </a:lnTo>
                <a:lnTo>
                  <a:pt x="74893" y="20492"/>
                </a:lnTo>
                <a:lnTo>
                  <a:pt x="47114" y="22477"/>
                </a:lnTo>
                <a:close/>
              </a:path>
            </a:pathLst>
          </a:custGeom>
          <a:solidFill>
            <a:srgbClr val="FFDE62"/>
          </a:solidFill>
          <a:ln w="9525">
            <a:noFill/>
          </a:ln>
        </p:spPr>
        <p:txBody>
          <a:bodyPr/>
          <a:lstStyle/>
          <a:p>
            <a:endParaRPr lang="zh-CN" altLang="en-US"/>
          </a:p>
        </p:txBody>
      </p:sp>
      <p:sp>
        <p:nvSpPr>
          <p:cNvPr id="22" name="object 18"/>
          <p:cNvSpPr txBox="1"/>
          <p:nvPr/>
        </p:nvSpPr>
        <p:spPr>
          <a:xfrm>
            <a:off x="13703300" y="8940800"/>
            <a:ext cx="8564563" cy="1076325"/>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5.5</a:t>
            </a:r>
            <a:r>
              <a:rPr kumimoji="0" lang="zh-CN" altLang="en-US"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风险管理子计划</a:t>
            </a:r>
            <a:endParaRPr kumimoji="0" 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endParaRPr kumimoji="0" lang="zh-CN" sz="16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endParaRP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57480" y="-90077"/>
            <a:ext cx="3119718" cy="1705855"/>
          </a:xfrm>
          <a:prstGeom prst="rect">
            <a:avLst/>
          </a:prstGeom>
        </p:spPr>
      </p:pic>
      <p:sp>
        <p:nvSpPr>
          <p:cNvPr id="15" name="object 18"/>
          <p:cNvSpPr>
            <a:spLocks noGrp="1"/>
          </p:cNvSpPr>
          <p:nvPr>
            <p:ph type="title"/>
          </p:nvPr>
        </p:nvSpPr>
        <p:spPr>
          <a:xfrm>
            <a:off x="200025" y="141288"/>
            <a:ext cx="6929438" cy="1742785"/>
          </a:xfrm>
        </p:spPr>
        <p:txBody>
          <a:bodyPr vert="horz" wrap="square" lIns="0" tIns="201930" rIns="0" bIns="0" anchor="t">
            <a:spAutoFit/>
          </a:bodyPr>
          <a:lstStyle/>
          <a:p>
            <a:pPr marL="12700" indent="0" eaLnBrk="1" hangingPunct="1">
              <a:spcBef>
                <a:spcPts val="575"/>
              </a:spcBef>
              <a:buNone/>
            </a:pPr>
            <a:r>
              <a:rPr lang="zh-CN" altLang="zh-CN" sz="6000" dirty="0">
                <a:latin typeface="方正粗黑宋简体" panose="02000000000000000000" pitchFamily="2" charset="-122"/>
                <a:ea typeface="方正粗黑宋简体" panose="02000000000000000000" pitchFamily="2" charset="-122"/>
                <a:cs typeface="+mj-cs"/>
              </a:rPr>
              <a:t>风险控制</a:t>
            </a:r>
            <a:br>
              <a:rPr lang="zh-CN" altLang="zh-CN" sz="6000" dirty="0">
                <a:latin typeface="方正粗黑宋简体" panose="02000000000000000000" pitchFamily="2" charset="-122"/>
                <a:ea typeface="方正粗黑宋简体" panose="02000000000000000000" pitchFamily="2" charset="-122"/>
                <a:cs typeface="+mj-cs"/>
              </a:rPr>
            </a:br>
            <a:r>
              <a:rPr lang="zh-CN" altLang="zh-CN" sz="2000" dirty="0">
                <a:solidFill>
                  <a:schemeClr val="tx2">
                    <a:lumMod val="60000"/>
                    <a:lumOff val="40000"/>
                  </a:schemeClr>
                </a:solidFill>
                <a:latin typeface="方正粗黑宋简体" panose="02000000000000000000" pitchFamily="2" charset="-122"/>
                <a:ea typeface="方正粗黑宋简体" panose="02000000000000000000" pitchFamily="2" charset="-122"/>
                <a:cs typeface="+mj-cs"/>
              </a:rPr>
              <a:t>*优先控制</a:t>
            </a:r>
            <a:br>
              <a:rPr lang="zh-CN" altLang="zh-CN" sz="2000" dirty="0">
                <a:solidFill>
                  <a:schemeClr val="tx2">
                    <a:lumMod val="60000"/>
                    <a:lumOff val="40000"/>
                  </a:schemeClr>
                </a:solidFill>
                <a:latin typeface="方正粗黑宋简体" panose="02000000000000000000" pitchFamily="2" charset="-122"/>
                <a:ea typeface="方正粗黑宋简体" panose="02000000000000000000" pitchFamily="2" charset="-122"/>
                <a:cs typeface="+mj-cs"/>
              </a:rPr>
            </a:br>
            <a:r>
              <a:rPr lang="zh-CN" altLang="zh-CN" sz="2000" dirty="0">
                <a:solidFill>
                  <a:schemeClr val="tx2">
                    <a:lumMod val="60000"/>
                    <a:lumOff val="40000"/>
                  </a:schemeClr>
                </a:solidFill>
                <a:latin typeface="方正粗黑宋简体" panose="02000000000000000000" pitchFamily="2" charset="-122"/>
                <a:ea typeface="方正粗黑宋简体" panose="02000000000000000000" pitchFamily="2" charset="-122"/>
                <a:cs typeface="+mj-cs"/>
              </a:rPr>
              <a:t>在软件需求阶段的风险</a:t>
            </a:r>
          </a:p>
        </p:txBody>
      </p:sp>
      <p:sp>
        <p:nvSpPr>
          <p:cNvPr id="16" name="文本框 2"/>
          <p:cNvSpPr txBox="1"/>
          <p:nvPr/>
        </p:nvSpPr>
        <p:spPr>
          <a:xfrm>
            <a:off x="13889976" y="2629839"/>
            <a:ext cx="3057247" cy="523220"/>
          </a:xfrm>
          <a:prstGeom prst="rect">
            <a:avLst/>
          </a:prstGeom>
          <a:noFill/>
          <a:ln w="9525">
            <a:noFill/>
          </a:ln>
        </p:spPr>
        <p:txBody>
          <a:bodyPr wrap="none" anchor="t">
            <a:spAutoFit/>
          </a:bodyPr>
          <a:lstStyle/>
          <a:p>
            <a:pPr>
              <a:spcBef>
                <a:spcPts val="575"/>
              </a:spcBef>
            </a:pPr>
            <a:r>
              <a:rPr lang="zh-CN" altLang="zh-CN" sz="2800" dirty="0">
                <a:solidFill>
                  <a:schemeClr val="tx2">
                    <a:lumMod val="60000"/>
                    <a:lumOff val="40000"/>
                  </a:schemeClr>
                </a:solidFill>
                <a:latin typeface="方正粗黑宋简体" panose="02000000000000000000" pitchFamily="2" charset="-122"/>
                <a:ea typeface="方正粗黑宋简体" panose="02000000000000000000" pitchFamily="2" charset="-122"/>
                <a:sym typeface="宋体" panose="02010600030101010101" pitchFamily="2" charset="-122"/>
              </a:rPr>
              <a:t>需求阶段风险控制</a:t>
            </a:r>
          </a:p>
        </p:txBody>
      </p:sp>
      <p:pic>
        <p:nvPicPr>
          <p:cNvPr id="17" name="图片 3"/>
          <p:cNvPicPr>
            <a:picLocks noChangeAspect="1"/>
          </p:cNvPicPr>
          <p:nvPr/>
        </p:nvPicPr>
        <p:blipFill>
          <a:blip r:embed="rId5"/>
          <a:stretch>
            <a:fillRect/>
          </a:stretch>
        </p:blipFill>
        <p:spPr>
          <a:xfrm>
            <a:off x="3384550" y="419100"/>
            <a:ext cx="11231563" cy="9705975"/>
          </a:xfrm>
          <a:prstGeom prst="rect">
            <a:avLst/>
          </a:prstGeom>
          <a:noFill/>
          <a:ln w="9525">
            <a:noFill/>
          </a:ln>
        </p:spPr>
      </p:pic>
    </p:spTree>
    <p:extLst>
      <p:ext uri="{BB962C8B-B14F-4D97-AF65-F5344CB8AC3E}">
        <p14:creationId xmlns:p14="http://schemas.microsoft.com/office/powerpoint/2010/main" val="41161887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248900" y="3"/>
            <a:ext cx="8039100" cy="10287000"/>
          </a:xfrm>
          <a:custGeom>
            <a:avLst/>
            <a:gdLst/>
            <a:ahLst/>
            <a:cxnLst/>
            <a:rect l="l" t="t" r="r" b="b"/>
            <a:pathLst>
              <a:path w="8039100" h="10287000">
                <a:moveTo>
                  <a:pt x="8039099" y="10286999"/>
                </a:moveTo>
                <a:lnTo>
                  <a:pt x="0" y="10286999"/>
                </a:lnTo>
                <a:lnTo>
                  <a:pt x="0" y="0"/>
                </a:lnTo>
                <a:lnTo>
                  <a:pt x="8039099" y="0"/>
                </a:lnTo>
                <a:lnTo>
                  <a:pt x="8039099" y="10286999"/>
                </a:lnTo>
                <a:close/>
              </a:path>
            </a:pathLst>
          </a:custGeom>
          <a:solidFill>
            <a:srgbClr val="F2F2F2"/>
          </a:solidFill>
        </p:spPr>
        <p:txBody>
          <a:bodyPr wrap="square" lIns="0" tIns="0" rIns="0" bIns="0" rtlCol="0"/>
          <a:lstStyle/>
          <a:p>
            <a:endParaRPr/>
          </a:p>
        </p:txBody>
      </p:sp>
      <p:grpSp>
        <p:nvGrpSpPr>
          <p:cNvPr id="7" name="object 7"/>
          <p:cNvGrpSpPr/>
          <p:nvPr/>
        </p:nvGrpSpPr>
        <p:grpSpPr>
          <a:xfrm flipH="1">
            <a:off x="11172826" y="2650964"/>
            <a:ext cx="7115174" cy="5699532"/>
            <a:chOff x="0" y="3558106"/>
            <a:chExt cx="7115174" cy="5699532"/>
          </a:xfrm>
        </p:grpSpPr>
        <p:pic>
          <p:nvPicPr>
            <p:cNvPr id="8" name="object 8"/>
            <p:cNvPicPr/>
            <p:nvPr/>
          </p:nvPicPr>
          <p:blipFill>
            <a:blip r:embed="rId2" cstate="print"/>
            <a:stretch>
              <a:fillRect/>
            </a:stretch>
          </p:blipFill>
          <p:spPr>
            <a:xfrm>
              <a:off x="1028700" y="4390364"/>
              <a:ext cx="6086474" cy="4867274"/>
            </a:xfrm>
            <a:prstGeom prst="rect">
              <a:avLst/>
            </a:prstGeom>
          </p:spPr>
        </p:pic>
        <p:pic>
          <p:nvPicPr>
            <p:cNvPr id="10" name="object 10"/>
            <p:cNvPicPr/>
            <p:nvPr/>
          </p:nvPicPr>
          <p:blipFill>
            <a:blip r:embed="rId3" cstate="print"/>
            <a:stretch>
              <a:fillRect/>
            </a:stretch>
          </p:blipFill>
          <p:spPr>
            <a:xfrm>
              <a:off x="0" y="3558106"/>
              <a:ext cx="1981213" cy="2716862"/>
            </a:xfrm>
            <a:prstGeom prst="rect">
              <a:avLst/>
            </a:prstGeom>
          </p:spPr>
        </p:pic>
      </p:grpSp>
      <p:sp>
        <p:nvSpPr>
          <p:cNvPr id="14" name="object 4"/>
          <p:cNvSpPr/>
          <p:nvPr/>
        </p:nvSpPr>
        <p:spPr>
          <a:xfrm>
            <a:off x="16097250" y="0"/>
            <a:ext cx="106363" cy="22225"/>
          </a:xfrm>
          <a:custGeom>
            <a:avLst/>
            <a:gdLst/>
            <a:ahLst/>
            <a:cxnLst>
              <a:cxn ang="0">
                <a:pos x="46974" y="21853"/>
              </a:cxn>
              <a:cxn ang="0">
                <a:pos x="21064" y="13629"/>
              </a:cxn>
              <a:cxn ang="0">
                <a:pos x="2603" y="1915"/>
              </a:cxn>
              <a:cxn ang="0">
                <a:pos x="0" y="0"/>
              </a:cxn>
              <a:cxn ang="0">
                <a:pos x="105924" y="0"/>
              </a:cxn>
              <a:cxn ang="0">
                <a:pos x="98663" y="9082"/>
              </a:cxn>
              <a:cxn ang="0">
                <a:pos x="74670" y="19923"/>
              </a:cxn>
              <a:cxn ang="0">
                <a:pos x="46974" y="21853"/>
              </a:cxn>
            </a:cxnLst>
            <a:rect l="0" t="0" r="0" b="0"/>
            <a:pathLst>
              <a:path w="106680" h="22860">
                <a:moveTo>
                  <a:pt x="47114" y="22477"/>
                </a:moveTo>
                <a:lnTo>
                  <a:pt x="21127" y="14018"/>
                </a:lnTo>
                <a:lnTo>
                  <a:pt x="2611" y="1970"/>
                </a:lnTo>
                <a:lnTo>
                  <a:pt x="0" y="0"/>
                </a:lnTo>
                <a:lnTo>
                  <a:pt x="106240" y="0"/>
                </a:lnTo>
                <a:lnTo>
                  <a:pt x="98957" y="9341"/>
                </a:lnTo>
                <a:lnTo>
                  <a:pt x="74893" y="20492"/>
                </a:lnTo>
                <a:lnTo>
                  <a:pt x="47114" y="22477"/>
                </a:lnTo>
                <a:close/>
              </a:path>
            </a:pathLst>
          </a:custGeom>
          <a:solidFill>
            <a:srgbClr val="FFDE62"/>
          </a:solidFill>
          <a:ln w="9525">
            <a:noFill/>
          </a:ln>
        </p:spPr>
        <p:txBody>
          <a:bodyPr/>
          <a:lstStyle/>
          <a:p>
            <a:endParaRPr lang="zh-CN" altLang="en-US"/>
          </a:p>
        </p:txBody>
      </p:sp>
      <p:sp>
        <p:nvSpPr>
          <p:cNvPr id="22" name="object 18"/>
          <p:cNvSpPr txBox="1"/>
          <p:nvPr/>
        </p:nvSpPr>
        <p:spPr>
          <a:xfrm>
            <a:off x="13703300" y="8940800"/>
            <a:ext cx="8564563" cy="1076325"/>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5.5</a:t>
            </a:r>
            <a:r>
              <a:rPr kumimoji="0" lang="zh-CN" altLang="en-US"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风险管理子计划</a:t>
            </a:r>
            <a:endParaRPr kumimoji="0" 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endParaRPr kumimoji="0" lang="zh-CN" sz="16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endParaRP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57480" y="-90077"/>
            <a:ext cx="3119718" cy="1705855"/>
          </a:xfrm>
          <a:prstGeom prst="rect">
            <a:avLst/>
          </a:prstGeom>
        </p:spPr>
      </p:pic>
      <p:sp>
        <p:nvSpPr>
          <p:cNvPr id="15" name="object 18"/>
          <p:cNvSpPr>
            <a:spLocks noGrp="1"/>
          </p:cNvSpPr>
          <p:nvPr>
            <p:ph type="title"/>
          </p:nvPr>
        </p:nvSpPr>
        <p:spPr>
          <a:xfrm>
            <a:off x="200025" y="141288"/>
            <a:ext cx="6929438" cy="1742785"/>
          </a:xfrm>
        </p:spPr>
        <p:txBody>
          <a:bodyPr vert="horz" wrap="square" lIns="0" tIns="201930" rIns="0" bIns="0" anchor="t">
            <a:spAutoFit/>
          </a:bodyPr>
          <a:lstStyle/>
          <a:p>
            <a:pPr marL="12700" indent="0" eaLnBrk="1" hangingPunct="1">
              <a:spcBef>
                <a:spcPts val="575"/>
              </a:spcBef>
              <a:buNone/>
            </a:pPr>
            <a:r>
              <a:rPr lang="zh-CN" altLang="zh-CN" sz="6000" dirty="0">
                <a:latin typeface="方正粗黑宋简体" panose="02000000000000000000" pitchFamily="2" charset="-122"/>
                <a:ea typeface="方正粗黑宋简体" panose="02000000000000000000" pitchFamily="2" charset="-122"/>
                <a:cs typeface="+mj-cs"/>
              </a:rPr>
              <a:t>风险控制</a:t>
            </a:r>
            <a:br>
              <a:rPr lang="zh-CN" altLang="zh-CN" sz="6000" dirty="0">
                <a:latin typeface="方正粗黑宋简体" panose="02000000000000000000" pitchFamily="2" charset="-122"/>
                <a:ea typeface="方正粗黑宋简体" panose="02000000000000000000" pitchFamily="2" charset="-122"/>
                <a:cs typeface="+mj-cs"/>
              </a:rPr>
            </a:br>
            <a:r>
              <a:rPr lang="zh-CN" altLang="zh-CN" sz="2000" dirty="0">
                <a:solidFill>
                  <a:schemeClr val="tx2">
                    <a:lumMod val="60000"/>
                    <a:lumOff val="40000"/>
                  </a:schemeClr>
                </a:solidFill>
                <a:latin typeface="方正粗黑宋简体" panose="02000000000000000000" pitchFamily="2" charset="-122"/>
                <a:ea typeface="方正粗黑宋简体" panose="02000000000000000000" pitchFamily="2" charset="-122"/>
                <a:cs typeface="+mj-cs"/>
              </a:rPr>
              <a:t>*优先控制</a:t>
            </a:r>
            <a:br>
              <a:rPr lang="zh-CN" altLang="zh-CN" sz="2000" dirty="0">
                <a:solidFill>
                  <a:schemeClr val="tx2">
                    <a:lumMod val="60000"/>
                    <a:lumOff val="40000"/>
                  </a:schemeClr>
                </a:solidFill>
                <a:latin typeface="方正粗黑宋简体" panose="02000000000000000000" pitchFamily="2" charset="-122"/>
                <a:ea typeface="方正粗黑宋简体" panose="02000000000000000000" pitchFamily="2" charset="-122"/>
                <a:cs typeface="+mj-cs"/>
              </a:rPr>
            </a:br>
            <a:r>
              <a:rPr lang="zh-CN" altLang="zh-CN" sz="2000" dirty="0">
                <a:solidFill>
                  <a:schemeClr val="tx2">
                    <a:lumMod val="60000"/>
                    <a:lumOff val="40000"/>
                  </a:schemeClr>
                </a:solidFill>
                <a:latin typeface="方正粗黑宋简体" panose="02000000000000000000" pitchFamily="2" charset="-122"/>
                <a:ea typeface="方正粗黑宋简体" panose="02000000000000000000" pitchFamily="2" charset="-122"/>
                <a:cs typeface="+mj-cs"/>
              </a:rPr>
              <a:t>在软件需求阶段的风险</a:t>
            </a:r>
          </a:p>
        </p:txBody>
      </p:sp>
      <p:sp>
        <p:nvSpPr>
          <p:cNvPr id="12" name="文本框 2"/>
          <p:cNvSpPr txBox="1"/>
          <p:nvPr/>
        </p:nvSpPr>
        <p:spPr>
          <a:xfrm>
            <a:off x="13926611" y="2389820"/>
            <a:ext cx="3057247" cy="523220"/>
          </a:xfrm>
          <a:prstGeom prst="rect">
            <a:avLst/>
          </a:prstGeom>
          <a:noFill/>
          <a:ln w="9525">
            <a:noFill/>
          </a:ln>
        </p:spPr>
        <p:txBody>
          <a:bodyPr wrap="none" anchor="t">
            <a:spAutoFit/>
          </a:bodyPr>
          <a:lstStyle/>
          <a:p>
            <a:pPr>
              <a:spcBef>
                <a:spcPts val="575"/>
              </a:spcBef>
            </a:pPr>
            <a:r>
              <a:rPr lang="zh-CN" altLang="zh-CN" sz="2800" dirty="0">
                <a:solidFill>
                  <a:schemeClr val="tx2">
                    <a:lumMod val="60000"/>
                    <a:lumOff val="40000"/>
                  </a:schemeClr>
                </a:solidFill>
                <a:latin typeface="方正粗黑宋简体" panose="02000000000000000000" pitchFamily="2" charset="-122"/>
                <a:ea typeface="方正粗黑宋简体" panose="02000000000000000000" pitchFamily="2" charset="-122"/>
                <a:sym typeface="宋体" panose="02010600030101010101" pitchFamily="2" charset="-122"/>
              </a:rPr>
              <a:t>其他阶段风险控制</a:t>
            </a:r>
          </a:p>
        </p:txBody>
      </p:sp>
      <p:pic>
        <p:nvPicPr>
          <p:cNvPr id="18" name="图片 1"/>
          <p:cNvPicPr>
            <a:picLocks noChangeAspect="1"/>
          </p:cNvPicPr>
          <p:nvPr/>
        </p:nvPicPr>
        <p:blipFill>
          <a:blip r:embed="rId5"/>
          <a:stretch>
            <a:fillRect/>
          </a:stretch>
        </p:blipFill>
        <p:spPr>
          <a:xfrm>
            <a:off x="3341688" y="142875"/>
            <a:ext cx="11339512" cy="9767888"/>
          </a:xfrm>
          <a:prstGeom prst="rect">
            <a:avLst/>
          </a:prstGeom>
          <a:noFill/>
          <a:ln w="9525">
            <a:noFill/>
          </a:ln>
        </p:spPr>
      </p:pic>
    </p:spTree>
    <p:extLst>
      <p:ext uri="{BB962C8B-B14F-4D97-AF65-F5344CB8AC3E}">
        <p14:creationId xmlns:p14="http://schemas.microsoft.com/office/powerpoint/2010/main" val="30797397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090457" y="0"/>
            <a:ext cx="7197725" cy="10287000"/>
            <a:chOff x="11090457" y="0"/>
            <a:chExt cx="7197725" cy="10287000"/>
          </a:xfrm>
        </p:grpSpPr>
        <p:sp>
          <p:nvSpPr>
            <p:cNvPr id="3" name="object 3"/>
            <p:cNvSpPr/>
            <p:nvPr/>
          </p:nvSpPr>
          <p:spPr>
            <a:xfrm>
              <a:off x="11090457" y="0"/>
              <a:ext cx="7197725" cy="10287000"/>
            </a:xfrm>
            <a:custGeom>
              <a:avLst/>
              <a:gdLst/>
              <a:ahLst/>
              <a:cxnLst/>
              <a:rect l="l" t="t" r="r" b="b"/>
              <a:pathLst>
                <a:path w="7197725" h="10287000">
                  <a:moveTo>
                    <a:pt x="0" y="0"/>
                  </a:moveTo>
                  <a:lnTo>
                    <a:pt x="7197542" y="0"/>
                  </a:lnTo>
                  <a:lnTo>
                    <a:pt x="7197542" y="10286999"/>
                  </a:lnTo>
                  <a:lnTo>
                    <a:pt x="0" y="10286999"/>
                  </a:lnTo>
                  <a:lnTo>
                    <a:pt x="0" y="0"/>
                  </a:lnTo>
                  <a:close/>
                </a:path>
              </a:pathLst>
            </a:custGeom>
            <a:solidFill>
              <a:srgbClr val="F2F2F2"/>
            </a:solidFill>
          </p:spPr>
          <p:txBody>
            <a:bodyPr wrap="square" lIns="0" tIns="0" rIns="0" bIns="0" rtlCol="0"/>
            <a:lstStyle/>
            <a:p>
              <a:endParaRPr/>
            </a:p>
          </p:txBody>
        </p:sp>
        <p:pic>
          <p:nvPicPr>
            <p:cNvPr id="4" name="object 4"/>
            <p:cNvPicPr/>
            <p:nvPr/>
          </p:nvPicPr>
          <p:blipFill>
            <a:blip r:embed="rId2" cstate="print"/>
            <a:stretch>
              <a:fillRect/>
            </a:stretch>
          </p:blipFill>
          <p:spPr>
            <a:xfrm>
              <a:off x="11402892" y="4231154"/>
              <a:ext cx="2253935" cy="2425383"/>
            </a:xfrm>
            <a:prstGeom prst="rect">
              <a:avLst/>
            </a:prstGeom>
          </p:spPr>
        </p:pic>
        <p:pic>
          <p:nvPicPr>
            <p:cNvPr id="5" name="object 5"/>
            <p:cNvPicPr/>
            <p:nvPr/>
          </p:nvPicPr>
          <p:blipFill>
            <a:blip r:embed="rId3" cstate="print"/>
            <a:stretch>
              <a:fillRect/>
            </a:stretch>
          </p:blipFill>
          <p:spPr>
            <a:xfrm>
              <a:off x="11365481" y="1778"/>
              <a:ext cx="3031124" cy="2948418"/>
            </a:xfrm>
            <a:prstGeom prst="rect">
              <a:avLst/>
            </a:prstGeom>
          </p:spPr>
        </p:pic>
        <p:pic>
          <p:nvPicPr>
            <p:cNvPr id="6" name="object 6"/>
            <p:cNvPicPr/>
            <p:nvPr/>
          </p:nvPicPr>
          <p:blipFill>
            <a:blip r:embed="rId4" cstate="print"/>
            <a:stretch>
              <a:fillRect/>
            </a:stretch>
          </p:blipFill>
          <p:spPr>
            <a:xfrm>
              <a:off x="14875396" y="0"/>
              <a:ext cx="3266567" cy="3071314"/>
            </a:xfrm>
            <a:prstGeom prst="rect">
              <a:avLst/>
            </a:prstGeom>
          </p:spPr>
        </p:pic>
        <p:pic>
          <p:nvPicPr>
            <p:cNvPr id="7" name="object 7"/>
            <p:cNvPicPr/>
            <p:nvPr/>
          </p:nvPicPr>
          <p:blipFill>
            <a:blip r:embed="rId5" cstate="print"/>
            <a:stretch>
              <a:fillRect/>
            </a:stretch>
          </p:blipFill>
          <p:spPr>
            <a:xfrm>
              <a:off x="15450473" y="6833348"/>
              <a:ext cx="2571749" cy="2819399"/>
            </a:xfrm>
            <a:prstGeom prst="rect">
              <a:avLst/>
            </a:prstGeom>
          </p:spPr>
        </p:pic>
      </p:grpSp>
      <p:pic>
        <p:nvPicPr>
          <p:cNvPr id="18" name="图片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57480" y="-90077"/>
            <a:ext cx="3119718" cy="1705855"/>
          </a:xfrm>
          <a:prstGeom prst="rect">
            <a:avLst/>
          </a:prstGeom>
        </p:spPr>
      </p:pic>
      <p:pic>
        <p:nvPicPr>
          <p:cNvPr id="19" name="object 10"/>
          <p:cNvPicPr/>
          <p:nvPr/>
        </p:nvPicPr>
        <p:blipFill>
          <a:blip r:embed="rId7" cstate="print"/>
          <a:stretch>
            <a:fillRect/>
          </a:stretch>
        </p:blipFill>
        <p:spPr>
          <a:xfrm>
            <a:off x="16078646" y="4269435"/>
            <a:ext cx="2285554" cy="2550465"/>
          </a:xfrm>
          <a:prstGeom prst="rect">
            <a:avLst/>
          </a:prstGeom>
        </p:spPr>
      </p:pic>
      <p:sp>
        <p:nvSpPr>
          <p:cNvPr id="21" name="object 18"/>
          <p:cNvSpPr txBox="1"/>
          <p:nvPr/>
        </p:nvSpPr>
        <p:spPr>
          <a:xfrm>
            <a:off x="13817600" y="8896350"/>
            <a:ext cx="8566150" cy="1076325"/>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5.6</a:t>
            </a:r>
            <a:r>
              <a:rPr kumimoji="0" lang="zh-CN" altLang="en-US"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配置管理子计划</a:t>
            </a:r>
            <a:endParaRPr kumimoji="0" 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sz="16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（仅</a:t>
            </a:r>
            <a:r>
              <a:rPr kumimoji="0" lang="zh-CN" sz="16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节选重点）</a:t>
            </a:r>
          </a:p>
        </p:txBody>
      </p:sp>
      <p:sp>
        <p:nvSpPr>
          <p:cNvPr id="22" name="文本框 99"/>
          <p:cNvSpPr txBox="1"/>
          <p:nvPr/>
        </p:nvSpPr>
        <p:spPr>
          <a:xfrm>
            <a:off x="352425" y="360363"/>
            <a:ext cx="11876088" cy="1198562"/>
          </a:xfrm>
          <a:prstGeom prst="rect">
            <a:avLst/>
          </a:prstGeom>
          <a:noFill/>
          <a:ln w="9525">
            <a:noFill/>
          </a:ln>
        </p:spPr>
        <p:txBody>
          <a:bodyPr anchor="t">
            <a:spAutoFit/>
          </a:bodyPr>
          <a:lstStyle/>
          <a:p>
            <a:r>
              <a:rPr lang="zh-CN" altLang="zh-CN" sz="3600" dirty="0">
                <a:solidFill>
                  <a:srgbClr val="558ED5"/>
                </a:solidFill>
                <a:latin typeface="方正粗黑宋简体" panose="02000000000000000000" pitchFamily="2" charset="-122"/>
                <a:ea typeface="方正粗黑宋简体" panose="02000000000000000000" pitchFamily="2" charset="-122"/>
              </a:rPr>
              <a:t>软件配置</a:t>
            </a:r>
          </a:p>
          <a:p>
            <a:r>
              <a:rPr lang="zh-CN" altLang="zh-CN" sz="3600" dirty="0">
                <a:solidFill>
                  <a:srgbClr val="558ED5"/>
                </a:solidFill>
                <a:latin typeface="方正粗黑宋简体" panose="02000000000000000000" pitchFamily="2" charset="-122"/>
                <a:ea typeface="方正粗黑宋简体" panose="02000000000000000000" pitchFamily="2" charset="-122"/>
              </a:rPr>
              <a:t>控制委员会</a:t>
            </a:r>
            <a:r>
              <a:rPr lang="zh-CN" altLang="zh-CN" sz="2800" dirty="0">
                <a:solidFill>
                  <a:srgbClr val="558ED5"/>
                </a:solidFill>
                <a:latin typeface="方正粗黑宋简体" panose="02000000000000000000" pitchFamily="2" charset="-122"/>
                <a:ea typeface="方正粗黑宋简体" panose="02000000000000000000" pitchFamily="2" charset="-122"/>
              </a:rPr>
              <a:t>（CCB）</a:t>
            </a:r>
            <a:endParaRPr lang="zh-CN" altLang="en-US" sz="2800" dirty="0">
              <a:solidFill>
                <a:srgbClr val="558ED5"/>
              </a:solidFill>
              <a:latin typeface="方正粗黑宋简体" panose="02000000000000000000" pitchFamily="2" charset="-122"/>
              <a:ea typeface="方正粗黑宋简体" panose="02000000000000000000" pitchFamily="2" charset="-122"/>
            </a:endParaRPr>
          </a:p>
        </p:txBody>
      </p:sp>
      <p:sp>
        <p:nvSpPr>
          <p:cNvPr id="23" name="文本框 1"/>
          <p:cNvSpPr txBox="1"/>
          <p:nvPr/>
        </p:nvSpPr>
        <p:spPr>
          <a:xfrm>
            <a:off x="13944600" y="3543300"/>
            <a:ext cx="3111500" cy="3414712"/>
          </a:xfrm>
          <a:prstGeom prst="rect">
            <a:avLst/>
          </a:prstGeom>
          <a:noFill/>
          <a:ln w="9525">
            <a:noFill/>
          </a:ln>
        </p:spPr>
        <p:txBody>
          <a:bodyPr anchor="t">
            <a:spAutoFit/>
          </a:bodyPr>
          <a:lstStyle/>
          <a:p>
            <a:pPr indent="266700">
              <a:lnSpc>
                <a:spcPct val="150000"/>
              </a:lnSpc>
            </a:pPr>
            <a:r>
              <a:rPr lang="zh-CN" altLang="zh-CN" sz="2400" dirty="0">
                <a:latin typeface="华文中宋" panose="02010600040101010101" pitchFamily="2" charset="-122"/>
                <a:ea typeface="华文中宋" panose="02010600040101010101" pitchFamily="2" charset="-122"/>
              </a:rPr>
              <a:t>委员会负责指导和控制配置管理的各项具体活动的进行，为项目经理的决策提供建议。</a:t>
            </a:r>
            <a:r>
              <a:rPr lang="en-US" altLang="zh-CN" sz="2400" dirty="0">
                <a:latin typeface="华文中宋" panose="02010600040101010101" pitchFamily="2" charset="-122"/>
                <a:ea typeface="华文中宋" panose="02010600040101010101" pitchFamily="2" charset="-122"/>
              </a:rPr>
              <a:t> </a:t>
            </a:r>
            <a:endParaRPr lang="zh-CN" altLang="zh-CN" sz="2400" dirty="0">
              <a:latin typeface="华文中宋" panose="02010600040101010101" pitchFamily="2" charset="-122"/>
              <a:ea typeface="华文中宋" panose="02010600040101010101" pitchFamily="2" charset="-122"/>
            </a:endParaRPr>
          </a:p>
          <a:p>
            <a:pPr indent="266700">
              <a:lnSpc>
                <a:spcPct val="150000"/>
              </a:lnSpc>
            </a:pPr>
            <a:r>
              <a:rPr lang="en-US" altLang="zh-CN" sz="2400" dirty="0">
                <a:latin typeface="华文中宋" panose="02010600040101010101" pitchFamily="2" charset="-122"/>
                <a:ea typeface="华文中宋" panose="02010600040101010101" pitchFamily="2" charset="-122"/>
              </a:rPr>
              <a:t>	</a:t>
            </a:r>
          </a:p>
        </p:txBody>
      </p:sp>
      <p:pic>
        <p:nvPicPr>
          <p:cNvPr id="25" name="图片 20"/>
          <p:cNvPicPr>
            <a:picLocks noChangeAspect="1"/>
          </p:cNvPicPr>
          <p:nvPr/>
        </p:nvPicPr>
        <p:blipFill>
          <a:blip r:embed="rId8"/>
          <a:stretch>
            <a:fillRect/>
          </a:stretch>
        </p:blipFill>
        <p:spPr>
          <a:xfrm>
            <a:off x="4191000" y="63500"/>
            <a:ext cx="10560050" cy="10429875"/>
          </a:xfrm>
          <a:prstGeom prst="rect">
            <a:avLst/>
          </a:prstGeom>
          <a:noFill/>
          <a:ln w="9525">
            <a:noFill/>
          </a:ln>
        </p:spPr>
      </p:pic>
      <p:pic>
        <p:nvPicPr>
          <p:cNvPr id="26" name="object 8"/>
          <p:cNvPicPr/>
          <p:nvPr/>
        </p:nvPicPr>
        <p:blipFill>
          <a:blip r:embed="rId9" cstate="print"/>
          <a:stretch>
            <a:fillRect/>
          </a:stretch>
        </p:blipFill>
        <p:spPr>
          <a:xfrm>
            <a:off x="12553453" y="7581900"/>
            <a:ext cx="2610347" cy="1698888"/>
          </a:xfrm>
          <a:prstGeom prst="rect">
            <a:avLst/>
          </a:prstGeom>
        </p:spPr>
      </p:pic>
    </p:spTree>
    <p:extLst>
      <p:ext uri="{BB962C8B-B14F-4D97-AF65-F5344CB8AC3E}">
        <p14:creationId xmlns:p14="http://schemas.microsoft.com/office/powerpoint/2010/main" val="165604090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090457" y="0"/>
            <a:ext cx="7197725" cy="10287000"/>
            <a:chOff x="11090457" y="0"/>
            <a:chExt cx="7197725" cy="10287000"/>
          </a:xfrm>
        </p:grpSpPr>
        <p:sp>
          <p:nvSpPr>
            <p:cNvPr id="3" name="object 3"/>
            <p:cNvSpPr/>
            <p:nvPr/>
          </p:nvSpPr>
          <p:spPr>
            <a:xfrm>
              <a:off x="11090457" y="0"/>
              <a:ext cx="7197725" cy="10287000"/>
            </a:xfrm>
            <a:custGeom>
              <a:avLst/>
              <a:gdLst/>
              <a:ahLst/>
              <a:cxnLst/>
              <a:rect l="l" t="t" r="r" b="b"/>
              <a:pathLst>
                <a:path w="7197725" h="10287000">
                  <a:moveTo>
                    <a:pt x="0" y="0"/>
                  </a:moveTo>
                  <a:lnTo>
                    <a:pt x="7197542" y="0"/>
                  </a:lnTo>
                  <a:lnTo>
                    <a:pt x="7197542" y="10286999"/>
                  </a:lnTo>
                  <a:lnTo>
                    <a:pt x="0" y="10286999"/>
                  </a:lnTo>
                  <a:lnTo>
                    <a:pt x="0" y="0"/>
                  </a:lnTo>
                  <a:close/>
                </a:path>
              </a:pathLst>
            </a:custGeom>
            <a:solidFill>
              <a:srgbClr val="F2F2F2"/>
            </a:solidFill>
          </p:spPr>
          <p:txBody>
            <a:bodyPr wrap="square" lIns="0" tIns="0" rIns="0" bIns="0" rtlCol="0"/>
            <a:lstStyle/>
            <a:p>
              <a:endParaRPr/>
            </a:p>
          </p:txBody>
        </p:sp>
        <p:pic>
          <p:nvPicPr>
            <p:cNvPr id="4" name="object 4"/>
            <p:cNvPicPr/>
            <p:nvPr/>
          </p:nvPicPr>
          <p:blipFill>
            <a:blip r:embed="rId2" cstate="print"/>
            <a:stretch>
              <a:fillRect/>
            </a:stretch>
          </p:blipFill>
          <p:spPr>
            <a:xfrm>
              <a:off x="11402892" y="4231154"/>
              <a:ext cx="2253935" cy="2425383"/>
            </a:xfrm>
            <a:prstGeom prst="rect">
              <a:avLst/>
            </a:prstGeom>
          </p:spPr>
        </p:pic>
        <p:pic>
          <p:nvPicPr>
            <p:cNvPr id="5" name="object 5"/>
            <p:cNvPicPr/>
            <p:nvPr/>
          </p:nvPicPr>
          <p:blipFill>
            <a:blip r:embed="rId3" cstate="print"/>
            <a:stretch>
              <a:fillRect/>
            </a:stretch>
          </p:blipFill>
          <p:spPr>
            <a:xfrm>
              <a:off x="11365481" y="1778"/>
              <a:ext cx="3031124" cy="2948418"/>
            </a:xfrm>
            <a:prstGeom prst="rect">
              <a:avLst/>
            </a:prstGeom>
          </p:spPr>
        </p:pic>
        <p:pic>
          <p:nvPicPr>
            <p:cNvPr id="6" name="object 6"/>
            <p:cNvPicPr/>
            <p:nvPr/>
          </p:nvPicPr>
          <p:blipFill>
            <a:blip r:embed="rId4" cstate="print"/>
            <a:stretch>
              <a:fillRect/>
            </a:stretch>
          </p:blipFill>
          <p:spPr>
            <a:xfrm>
              <a:off x="14875396" y="0"/>
              <a:ext cx="3266567" cy="3071314"/>
            </a:xfrm>
            <a:prstGeom prst="rect">
              <a:avLst/>
            </a:prstGeom>
          </p:spPr>
        </p:pic>
        <p:pic>
          <p:nvPicPr>
            <p:cNvPr id="7" name="object 7"/>
            <p:cNvPicPr/>
            <p:nvPr/>
          </p:nvPicPr>
          <p:blipFill>
            <a:blip r:embed="rId5" cstate="print"/>
            <a:stretch>
              <a:fillRect/>
            </a:stretch>
          </p:blipFill>
          <p:spPr>
            <a:xfrm>
              <a:off x="15450473" y="6833348"/>
              <a:ext cx="2571749" cy="2819399"/>
            </a:xfrm>
            <a:prstGeom prst="rect">
              <a:avLst/>
            </a:prstGeom>
          </p:spPr>
        </p:pic>
      </p:grpSp>
      <p:pic>
        <p:nvPicPr>
          <p:cNvPr id="18" name="图片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57480" y="-90077"/>
            <a:ext cx="3119718" cy="1705855"/>
          </a:xfrm>
          <a:prstGeom prst="rect">
            <a:avLst/>
          </a:prstGeom>
        </p:spPr>
      </p:pic>
      <p:pic>
        <p:nvPicPr>
          <p:cNvPr id="19" name="object 10"/>
          <p:cNvPicPr/>
          <p:nvPr/>
        </p:nvPicPr>
        <p:blipFill>
          <a:blip r:embed="rId7" cstate="print"/>
          <a:stretch>
            <a:fillRect/>
          </a:stretch>
        </p:blipFill>
        <p:spPr>
          <a:xfrm>
            <a:off x="16078646" y="4269435"/>
            <a:ext cx="2285554" cy="2550465"/>
          </a:xfrm>
          <a:prstGeom prst="rect">
            <a:avLst/>
          </a:prstGeom>
        </p:spPr>
      </p:pic>
      <p:sp>
        <p:nvSpPr>
          <p:cNvPr id="21" name="object 18"/>
          <p:cNvSpPr txBox="1"/>
          <p:nvPr/>
        </p:nvSpPr>
        <p:spPr>
          <a:xfrm>
            <a:off x="13817600" y="8896350"/>
            <a:ext cx="8566150" cy="1076325"/>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5.6</a:t>
            </a:r>
            <a:r>
              <a:rPr kumimoji="0" lang="zh-CN" altLang="en-US"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配置管理子计划</a:t>
            </a:r>
            <a:endParaRPr kumimoji="0" 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sz="16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（仅</a:t>
            </a:r>
            <a:r>
              <a:rPr kumimoji="0" lang="zh-CN" sz="16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节选重点）</a:t>
            </a:r>
          </a:p>
        </p:txBody>
      </p:sp>
      <p:pic>
        <p:nvPicPr>
          <p:cNvPr id="26" name="object 8"/>
          <p:cNvPicPr/>
          <p:nvPr/>
        </p:nvPicPr>
        <p:blipFill>
          <a:blip r:embed="rId8" cstate="print"/>
          <a:stretch>
            <a:fillRect/>
          </a:stretch>
        </p:blipFill>
        <p:spPr>
          <a:xfrm>
            <a:off x="12553453" y="7581900"/>
            <a:ext cx="2610347" cy="1698888"/>
          </a:xfrm>
          <a:prstGeom prst="rect">
            <a:avLst/>
          </a:prstGeom>
        </p:spPr>
      </p:pic>
      <p:sp>
        <p:nvSpPr>
          <p:cNvPr id="16" name="文本框 99"/>
          <p:cNvSpPr txBox="1"/>
          <p:nvPr/>
        </p:nvSpPr>
        <p:spPr>
          <a:xfrm>
            <a:off x="352425" y="344488"/>
            <a:ext cx="11876088" cy="644525"/>
          </a:xfrm>
          <a:prstGeom prst="rect">
            <a:avLst/>
          </a:prstGeom>
          <a:noFill/>
          <a:ln w="9525">
            <a:noFill/>
          </a:ln>
        </p:spPr>
        <p:txBody>
          <a:bodyPr anchor="t">
            <a:spAutoFit/>
          </a:bodyPr>
          <a:lstStyle/>
          <a:p>
            <a:r>
              <a:rPr lang="zh-CN" altLang="zh-CN" sz="3600" dirty="0">
                <a:solidFill>
                  <a:srgbClr val="558ED5"/>
                </a:solidFill>
                <a:latin typeface="方正粗黑宋简体" panose="02000000000000000000" pitchFamily="2" charset="-122"/>
                <a:ea typeface="方正粗黑宋简体" panose="02000000000000000000" pitchFamily="2" charset="-122"/>
              </a:rPr>
              <a:t>配置库管理</a:t>
            </a:r>
          </a:p>
        </p:txBody>
      </p:sp>
      <p:sp>
        <p:nvSpPr>
          <p:cNvPr id="17" name="文本框 4"/>
          <p:cNvSpPr txBox="1"/>
          <p:nvPr/>
        </p:nvSpPr>
        <p:spPr>
          <a:xfrm>
            <a:off x="484188" y="458788"/>
            <a:ext cx="7694613" cy="7600950"/>
          </a:xfrm>
          <a:prstGeom prst="rect">
            <a:avLst/>
          </a:prstGeom>
          <a:noFill/>
          <a:ln w="9525">
            <a:noFill/>
          </a:ln>
        </p:spPr>
        <p:txBody>
          <a:bodyPr>
            <a:spAutoFit/>
          </a:bodyPr>
          <a:lstStyle/>
          <a:p>
            <a:pPr marR="0" indent="304800" defTabSz="914400" fontAlgn="auto">
              <a:lnSpc>
                <a:spcPct val="200000"/>
              </a:lnSpc>
              <a:buClrTx/>
              <a:buSzTx/>
              <a:buFontTx/>
              <a:defRPr/>
            </a:pPr>
            <a:endParaRPr kumimoji="0" lang="zh-CN" sz="2400" kern="1200" cap="none" spc="0" normalizeH="0" baseline="0" noProof="1">
              <a:latin typeface="华文中宋" panose="02010600040101010101" pitchFamily="2" charset="-122"/>
              <a:ea typeface="华文中宋" panose="02010600040101010101" pitchFamily="2" charset="-122"/>
              <a:cs typeface="华文中宋" panose="02010600040101010101" pitchFamily="2" charset="-122"/>
            </a:endParaRPr>
          </a:p>
          <a:p>
            <a:pPr marR="0" indent="304800" defTabSz="914400" fontAlgn="auto">
              <a:lnSpc>
                <a:spcPct val="200000"/>
              </a:lnSpc>
              <a:buClrTx/>
              <a:buSzTx/>
              <a:buFontTx/>
              <a:defRPr/>
            </a:pPr>
            <a:r>
              <a:rPr kumimoji="0" lang="zh-CN" sz="2800" kern="1200" cap="none" spc="0" normalizeH="0" baseline="0" noProof="1">
                <a:latin typeface="华文中宋" panose="02010600040101010101" pitchFamily="2" charset="-122"/>
                <a:ea typeface="华文中宋" panose="02010600040101010101" pitchFamily="2" charset="-122"/>
                <a:cs typeface="华文中宋" panose="02010600040101010101" pitchFamily="2" charset="-122"/>
              </a:rPr>
              <a:t> </a:t>
            </a:r>
            <a:r>
              <a:rPr kumimoji="0" lang="zh-CN" sz="2800" b="1" kern="1200" cap="none" spc="0" normalizeH="0" baseline="0" noProof="1">
                <a:latin typeface="华文中宋" panose="02010600040101010101" pitchFamily="2" charset="-122"/>
                <a:ea typeface="华文中宋" panose="02010600040101010101" pitchFamily="2" charset="-122"/>
                <a:cs typeface="华文中宋" panose="02010600040101010101" pitchFamily="2" charset="-122"/>
              </a:rPr>
              <a:t> </a:t>
            </a:r>
            <a:r>
              <a:rPr kumimoji="0" lang="zh-CN" sz="2400" b="1" kern="1200" cap="none" spc="0" normalizeH="0" baseline="0" noProof="1">
                <a:latin typeface="华文中宋" panose="02010600040101010101" pitchFamily="2" charset="-122"/>
                <a:ea typeface="华文中宋" panose="02010600040101010101" pitchFamily="2" charset="-122"/>
                <a:cs typeface="华文中宋" panose="02010600040101010101" pitchFamily="2" charset="-122"/>
              </a:rPr>
              <a:t> 私有分支（组内人员的私有开发空间）</a:t>
            </a:r>
            <a:r>
              <a:rPr kumimoji="0" lang="zh-CN" sz="2400" kern="1200" cap="none" spc="0" normalizeH="0" baseline="0" noProof="1">
                <a:latin typeface="华文中宋" panose="02010600040101010101" pitchFamily="2" charset="-122"/>
                <a:ea typeface="华文中宋" panose="02010600040101010101" pitchFamily="2" charset="-122"/>
                <a:cs typeface="华文中宋" panose="02010600040101010101" pitchFamily="2" charset="-122"/>
              </a:rPr>
              <a:t>：组内人员</a:t>
            </a:r>
          </a:p>
          <a:p>
            <a:pPr marR="0" indent="304800" defTabSz="914400" fontAlgn="auto">
              <a:lnSpc>
                <a:spcPct val="200000"/>
              </a:lnSpc>
              <a:buClrTx/>
              <a:buSzTx/>
              <a:buFontTx/>
              <a:defRPr/>
            </a:pPr>
            <a:r>
              <a:rPr kumimoji="0" lang="zh-CN" sz="2400" b="1" kern="1200" cap="none" spc="0" normalizeH="0" baseline="0" noProof="1">
                <a:latin typeface="华文中宋" panose="02010600040101010101" pitchFamily="2" charset="-122"/>
                <a:ea typeface="华文中宋" panose="02010600040101010101" pitchFamily="2" charset="-122"/>
                <a:cs typeface="华文中宋" panose="02010600040101010101" pitchFamily="2" charset="-122"/>
              </a:rPr>
              <a:t>集成分支（团队的公共空间）</a:t>
            </a:r>
            <a:r>
              <a:rPr kumimoji="0" lang="zh-CN" sz="2400" kern="1200" cap="none" spc="0" normalizeH="0" baseline="0" noProof="1">
                <a:latin typeface="华文中宋" panose="02010600040101010101" pitchFamily="2" charset="-122"/>
                <a:ea typeface="华文中宋" panose="02010600040101010101" pitchFamily="2" charset="-122"/>
                <a:cs typeface="华文中宋" panose="02010600040101010101" pitchFamily="2" charset="-122"/>
              </a:rPr>
              <a:t>：所有涉及多人协调的开发工作（如集成测试等）都必须工作在这一空间中。该开发团队拥有对该 集成分支的读写权限，而其他成员只有只读权限。</a:t>
            </a:r>
          </a:p>
          <a:p>
            <a:pPr marR="0" indent="304800" defTabSz="914400" fontAlgn="auto">
              <a:lnSpc>
                <a:spcPct val="200000"/>
              </a:lnSpc>
              <a:buClrTx/>
              <a:buSzTx/>
              <a:buFontTx/>
              <a:defRPr/>
            </a:pPr>
            <a:r>
              <a:rPr kumimoji="0" lang="zh-CN" sz="2400" kern="1200" cap="none" spc="0" normalizeH="0" baseline="0" noProof="1">
                <a:latin typeface="华文中宋" panose="02010600040101010101" pitchFamily="2" charset="-122"/>
                <a:ea typeface="华文中宋" panose="02010600040101010101" pitchFamily="2" charset="-122"/>
                <a:cs typeface="华文中宋" panose="02010600040101010101" pitchFamily="2" charset="-122"/>
              </a:rPr>
              <a:t>   </a:t>
            </a:r>
            <a:r>
              <a:rPr kumimoji="0" lang="zh-CN" sz="2400" b="1" kern="1200" cap="none" spc="0" normalizeH="0" baseline="0" noProof="1">
                <a:latin typeface="华文中宋" panose="02010600040101010101" pitchFamily="2" charset="-122"/>
                <a:ea typeface="华文中宋" panose="02010600040101010101" pitchFamily="2" charset="-122"/>
                <a:cs typeface="华文中宋" panose="02010600040101010101" pitchFamily="2" charset="-122"/>
              </a:rPr>
              <a:t>主干分支（整个软件开发过程的公共空间）</a:t>
            </a:r>
            <a:r>
              <a:rPr kumimoji="0" lang="zh-CN" sz="2400" kern="1200" cap="none" spc="0" normalizeH="0" baseline="0" noProof="1">
                <a:latin typeface="华文中宋" panose="02010600040101010101" pitchFamily="2" charset="-122"/>
                <a:ea typeface="华文中宋" panose="02010600040101010101" pitchFamily="2" charset="-122"/>
                <a:cs typeface="华文中宋" panose="02010600040101010101" pitchFamily="2" charset="-122"/>
              </a:rPr>
              <a:t>：有正式文档、已通过审核的里程碑文档均由项目经理校对后加入主干分支。所有成员可见，但仅对项目经理和配置管理员开放读写权限。</a:t>
            </a:r>
            <a:endParaRPr kumimoji="0" lang="zh-CN" altLang="en-US" sz="2400" kern="1200" cap="none" spc="0" normalizeH="0" baseline="0" noProof="1">
              <a:latin typeface="华文中宋" panose="02010600040101010101" pitchFamily="2" charset="-122"/>
              <a:ea typeface="华文中宋" panose="02010600040101010101" pitchFamily="2" charset="-122"/>
              <a:cs typeface="华文中宋" panose="02010600040101010101" pitchFamily="2" charset="-122"/>
            </a:endParaRPr>
          </a:p>
          <a:p>
            <a:pPr marR="0" defTabSz="914400" fontAlgn="auto">
              <a:buClrTx/>
              <a:buSzTx/>
              <a:buFontTx/>
              <a:defRPr/>
            </a:pPr>
            <a:endParaRPr kumimoji="0" lang="zh-CN" altLang="en-US" sz="2400" kern="1200" cap="none" spc="0" normalizeH="0" baseline="0" noProof="1">
              <a:latin typeface="华文中宋" panose="02010600040101010101" pitchFamily="2" charset="-122"/>
              <a:ea typeface="华文中宋" panose="02010600040101010101" pitchFamily="2" charset="-122"/>
              <a:cs typeface="华文中宋" panose="02010600040101010101" pitchFamily="2" charset="-122"/>
            </a:endParaRPr>
          </a:p>
        </p:txBody>
      </p:sp>
      <p:pic>
        <p:nvPicPr>
          <p:cNvPr id="20" name="图片 5"/>
          <p:cNvPicPr>
            <a:picLocks noChangeAspect="1"/>
          </p:cNvPicPr>
          <p:nvPr/>
        </p:nvPicPr>
        <p:blipFill>
          <a:blip r:embed="rId9"/>
          <a:stretch>
            <a:fillRect/>
          </a:stretch>
        </p:blipFill>
        <p:spPr>
          <a:xfrm>
            <a:off x="8649486" y="1206500"/>
            <a:ext cx="6478587" cy="7874000"/>
          </a:xfrm>
          <a:prstGeom prst="rect">
            <a:avLst/>
          </a:prstGeom>
          <a:noFill/>
          <a:ln w="9525">
            <a:noFill/>
          </a:ln>
        </p:spPr>
      </p:pic>
    </p:spTree>
    <p:extLst>
      <p:ext uri="{BB962C8B-B14F-4D97-AF65-F5344CB8AC3E}">
        <p14:creationId xmlns:p14="http://schemas.microsoft.com/office/powerpoint/2010/main" val="40508309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090457" y="0"/>
            <a:ext cx="7197725" cy="10287000"/>
            <a:chOff x="11090457" y="0"/>
            <a:chExt cx="7197725" cy="10287000"/>
          </a:xfrm>
        </p:grpSpPr>
        <p:sp>
          <p:nvSpPr>
            <p:cNvPr id="3" name="object 3"/>
            <p:cNvSpPr/>
            <p:nvPr/>
          </p:nvSpPr>
          <p:spPr>
            <a:xfrm>
              <a:off x="11090457" y="0"/>
              <a:ext cx="7197725" cy="10287000"/>
            </a:xfrm>
            <a:custGeom>
              <a:avLst/>
              <a:gdLst/>
              <a:ahLst/>
              <a:cxnLst/>
              <a:rect l="l" t="t" r="r" b="b"/>
              <a:pathLst>
                <a:path w="7197725" h="10287000">
                  <a:moveTo>
                    <a:pt x="0" y="0"/>
                  </a:moveTo>
                  <a:lnTo>
                    <a:pt x="7197542" y="0"/>
                  </a:lnTo>
                  <a:lnTo>
                    <a:pt x="7197542" y="10286999"/>
                  </a:lnTo>
                  <a:lnTo>
                    <a:pt x="0" y="10286999"/>
                  </a:lnTo>
                  <a:lnTo>
                    <a:pt x="0" y="0"/>
                  </a:lnTo>
                  <a:close/>
                </a:path>
              </a:pathLst>
            </a:custGeom>
            <a:solidFill>
              <a:srgbClr val="F2F2F2"/>
            </a:solidFill>
          </p:spPr>
          <p:txBody>
            <a:bodyPr wrap="square" lIns="0" tIns="0" rIns="0" bIns="0" rtlCol="0"/>
            <a:lstStyle/>
            <a:p>
              <a:endParaRPr/>
            </a:p>
          </p:txBody>
        </p:sp>
        <p:pic>
          <p:nvPicPr>
            <p:cNvPr id="4" name="object 4"/>
            <p:cNvPicPr/>
            <p:nvPr/>
          </p:nvPicPr>
          <p:blipFill>
            <a:blip r:embed="rId2" cstate="print"/>
            <a:stretch>
              <a:fillRect/>
            </a:stretch>
          </p:blipFill>
          <p:spPr>
            <a:xfrm>
              <a:off x="11402892" y="4231154"/>
              <a:ext cx="2253935" cy="2425383"/>
            </a:xfrm>
            <a:prstGeom prst="rect">
              <a:avLst/>
            </a:prstGeom>
          </p:spPr>
        </p:pic>
        <p:pic>
          <p:nvPicPr>
            <p:cNvPr id="5" name="object 5"/>
            <p:cNvPicPr/>
            <p:nvPr/>
          </p:nvPicPr>
          <p:blipFill>
            <a:blip r:embed="rId3" cstate="print"/>
            <a:stretch>
              <a:fillRect/>
            </a:stretch>
          </p:blipFill>
          <p:spPr>
            <a:xfrm>
              <a:off x="11365481" y="1778"/>
              <a:ext cx="3031124" cy="2948418"/>
            </a:xfrm>
            <a:prstGeom prst="rect">
              <a:avLst/>
            </a:prstGeom>
          </p:spPr>
        </p:pic>
        <p:pic>
          <p:nvPicPr>
            <p:cNvPr id="6" name="object 6"/>
            <p:cNvPicPr/>
            <p:nvPr/>
          </p:nvPicPr>
          <p:blipFill>
            <a:blip r:embed="rId4" cstate="print"/>
            <a:stretch>
              <a:fillRect/>
            </a:stretch>
          </p:blipFill>
          <p:spPr>
            <a:xfrm>
              <a:off x="14875396" y="0"/>
              <a:ext cx="3266567" cy="3071314"/>
            </a:xfrm>
            <a:prstGeom prst="rect">
              <a:avLst/>
            </a:prstGeom>
          </p:spPr>
        </p:pic>
        <p:pic>
          <p:nvPicPr>
            <p:cNvPr id="7" name="object 7"/>
            <p:cNvPicPr/>
            <p:nvPr/>
          </p:nvPicPr>
          <p:blipFill>
            <a:blip r:embed="rId5" cstate="print"/>
            <a:stretch>
              <a:fillRect/>
            </a:stretch>
          </p:blipFill>
          <p:spPr>
            <a:xfrm>
              <a:off x="15450473" y="6833348"/>
              <a:ext cx="2571749" cy="2819399"/>
            </a:xfrm>
            <a:prstGeom prst="rect">
              <a:avLst/>
            </a:prstGeom>
          </p:spPr>
        </p:pic>
      </p:grpSp>
      <p:pic>
        <p:nvPicPr>
          <p:cNvPr id="18" name="图片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57480" y="-90077"/>
            <a:ext cx="3119718" cy="1705855"/>
          </a:xfrm>
          <a:prstGeom prst="rect">
            <a:avLst/>
          </a:prstGeom>
        </p:spPr>
      </p:pic>
      <p:pic>
        <p:nvPicPr>
          <p:cNvPr id="19" name="object 10"/>
          <p:cNvPicPr/>
          <p:nvPr/>
        </p:nvPicPr>
        <p:blipFill>
          <a:blip r:embed="rId7" cstate="print"/>
          <a:stretch>
            <a:fillRect/>
          </a:stretch>
        </p:blipFill>
        <p:spPr>
          <a:xfrm>
            <a:off x="16078646" y="4269435"/>
            <a:ext cx="2285554" cy="2550465"/>
          </a:xfrm>
          <a:prstGeom prst="rect">
            <a:avLst/>
          </a:prstGeom>
        </p:spPr>
      </p:pic>
      <p:sp>
        <p:nvSpPr>
          <p:cNvPr id="21" name="object 18"/>
          <p:cNvSpPr txBox="1"/>
          <p:nvPr/>
        </p:nvSpPr>
        <p:spPr>
          <a:xfrm>
            <a:off x="13817600" y="8896350"/>
            <a:ext cx="8566150" cy="1076325"/>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5.6</a:t>
            </a:r>
            <a:r>
              <a:rPr kumimoji="0" lang="zh-CN" altLang="en-US"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配置管理子计划</a:t>
            </a:r>
            <a:endParaRPr kumimoji="0" 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sz="16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（仅</a:t>
            </a:r>
            <a:r>
              <a:rPr kumimoji="0" lang="zh-CN" sz="16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节选重点）</a:t>
            </a:r>
          </a:p>
        </p:txBody>
      </p:sp>
      <p:pic>
        <p:nvPicPr>
          <p:cNvPr id="26" name="object 8"/>
          <p:cNvPicPr/>
          <p:nvPr/>
        </p:nvPicPr>
        <p:blipFill>
          <a:blip r:embed="rId8" cstate="print"/>
          <a:stretch>
            <a:fillRect/>
          </a:stretch>
        </p:blipFill>
        <p:spPr>
          <a:xfrm>
            <a:off x="12553453" y="7581900"/>
            <a:ext cx="2610347" cy="1698888"/>
          </a:xfrm>
          <a:prstGeom prst="rect">
            <a:avLst/>
          </a:prstGeom>
        </p:spPr>
      </p:pic>
      <p:sp>
        <p:nvSpPr>
          <p:cNvPr id="15" name="文本框 99"/>
          <p:cNvSpPr txBox="1"/>
          <p:nvPr/>
        </p:nvSpPr>
        <p:spPr>
          <a:xfrm>
            <a:off x="352425" y="344488"/>
            <a:ext cx="11876088" cy="644525"/>
          </a:xfrm>
          <a:prstGeom prst="rect">
            <a:avLst/>
          </a:prstGeom>
          <a:noFill/>
          <a:ln w="9525">
            <a:noFill/>
          </a:ln>
        </p:spPr>
        <p:txBody>
          <a:bodyPr anchor="t">
            <a:spAutoFit/>
          </a:bodyPr>
          <a:lstStyle/>
          <a:p>
            <a:r>
              <a:rPr lang="zh-CN" altLang="zh-CN" sz="3600" dirty="0">
                <a:solidFill>
                  <a:srgbClr val="558ED5"/>
                </a:solidFill>
                <a:latin typeface="方正粗黑宋简体" panose="02000000000000000000" pitchFamily="2" charset="-122"/>
                <a:ea typeface="方正粗黑宋简体" panose="02000000000000000000" pitchFamily="2" charset="-122"/>
              </a:rPr>
              <a:t>配置项版本控制</a:t>
            </a:r>
          </a:p>
        </p:txBody>
      </p:sp>
      <p:sp>
        <p:nvSpPr>
          <p:cNvPr id="22" name="文本框 4"/>
          <p:cNvSpPr txBox="1"/>
          <p:nvPr/>
        </p:nvSpPr>
        <p:spPr>
          <a:xfrm>
            <a:off x="450850" y="1419225"/>
            <a:ext cx="16341725" cy="3968750"/>
          </a:xfrm>
          <a:prstGeom prst="rect">
            <a:avLst/>
          </a:prstGeom>
          <a:noFill/>
          <a:ln w="9525">
            <a:noFill/>
          </a:ln>
        </p:spPr>
        <p:txBody>
          <a:bodyPr anchor="t">
            <a:spAutoFit/>
          </a:bodyPr>
          <a:lstStyle/>
          <a:p>
            <a:pPr indent="304800">
              <a:lnSpc>
                <a:spcPct val="150000"/>
              </a:lnSpc>
            </a:pPr>
            <a:r>
              <a:rPr lang="zh-CN" altLang="zh-CN" sz="2400" dirty="0">
                <a:latin typeface="华文中宋" panose="02010600040101010101" pitchFamily="2" charset="-122"/>
                <a:ea typeface="华文中宋" panose="02010600040101010101" pitchFamily="2" charset="-122"/>
              </a:rPr>
              <a:t>1.每期文档版本号从0.1开始记录，每次文档更新、整改后，版本号向前推进0.1。</a:t>
            </a:r>
          </a:p>
          <a:p>
            <a:pPr indent="304800">
              <a:lnSpc>
                <a:spcPct val="150000"/>
              </a:lnSpc>
            </a:pPr>
            <a:r>
              <a:rPr lang="zh-CN" altLang="zh-CN" sz="2400" dirty="0">
                <a:latin typeface="华文中宋" panose="02010600040101010101" pitchFamily="2" charset="-122"/>
                <a:ea typeface="华文中宋" panose="02010600040101010101" pitchFamily="2" charset="-122"/>
              </a:rPr>
              <a:t>2.当文档通过组内审核后，版本号升为1.0，即拟正式版本。</a:t>
            </a:r>
          </a:p>
          <a:p>
            <a:pPr indent="304800">
              <a:lnSpc>
                <a:spcPct val="150000"/>
              </a:lnSpc>
            </a:pPr>
            <a:r>
              <a:rPr lang="zh-CN" altLang="zh-CN" sz="2400" dirty="0">
                <a:latin typeface="华文中宋" panose="02010600040101010101" pitchFamily="2" charset="-122"/>
                <a:ea typeface="华文中宋" panose="02010600040101010101" pitchFamily="2" charset="-122"/>
              </a:rPr>
              <a:t>3.文档通过课堂评审后，确定内容完整无需二次修改后，敲定为V1.0版本，即正式版</a:t>
            </a:r>
          </a:p>
          <a:p>
            <a:pPr indent="304800">
              <a:lnSpc>
                <a:spcPct val="150000"/>
              </a:lnSpc>
            </a:pPr>
            <a:r>
              <a:rPr lang="zh-CN" altLang="zh-CN" sz="2400" dirty="0">
                <a:latin typeface="华文中宋" panose="02010600040101010101" pitchFamily="2" charset="-122"/>
                <a:ea typeface="华文中宋" panose="02010600040101010101" pitchFamily="2" charset="-122"/>
              </a:rPr>
              <a:t>4.正式版本将由项目经理负责整理归纳至主仓库。</a:t>
            </a:r>
          </a:p>
          <a:p>
            <a:pPr indent="304800">
              <a:lnSpc>
                <a:spcPct val="150000"/>
              </a:lnSpc>
            </a:pPr>
            <a:r>
              <a:rPr lang="zh-CN" altLang="zh-CN" sz="2400" dirty="0">
                <a:latin typeface="华文中宋" panose="02010600040101010101" pitchFamily="2" charset="-122"/>
                <a:ea typeface="华文中宋" panose="02010600040101010101" pitchFamily="2" charset="-122"/>
              </a:rPr>
              <a:t>5.对配置项的修改（不同版本间的差别）应记录下来，记录在文档开头的“文档修订历史说明”。</a:t>
            </a:r>
          </a:p>
          <a:p>
            <a:pPr indent="304800">
              <a:lnSpc>
                <a:spcPct val="150000"/>
              </a:lnSpc>
            </a:pPr>
            <a:endParaRPr lang="zh-CN" altLang="zh-CN" sz="2400" dirty="0">
              <a:latin typeface="华文中宋" panose="02010600040101010101" pitchFamily="2" charset="-122"/>
              <a:ea typeface="华文中宋" panose="02010600040101010101" pitchFamily="2" charset="-122"/>
            </a:endParaRPr>
          </a:p>
          <a:p>
            <a:pPr indent="304800">
              <a:lnSpc>
                <a:spcPct val="150000"/>
              </a:lnSpc>
            </a:pPr>
            <a:r>
              <a:rPr lang="zh-CN" altLang="zh-CN" sz="2400" dirty="0">
                <a:latin typeface="华文中宋" panose="02010600040101010101" pitchFamily="2" charset="-122"/>
                <a:ea typeface="华文中宋" panose="02010600040101010101" pitchFamily="2" charset="-122"/>
              </a:rPr>
              <a:t>示例：</a:t>
            </a:r>
          </a:p>
        </p:txBody>
      </p:sp>
      <p:pic>
        <p:nvPicPr>
          <p:cNvPr id="23" name="图片 1"/>
          <p:cNvPicPr>
            <a:picLocks noChangeAspect="1"/>
          </p:cNvPicPr>
          <p:nvPr/>
        </p:nvPicPr>
        <p:blipFill>
          <a:blip r:embed="rId9"/>
          <a:stretch>
            <a:fillRect/>
          </a:stretch>
        </p:blipFill>
        <p:spPr>
          <a:xfrm>
            <a:off x="11210925" y="6553200"/>
            <a:ext cx="6729413" cy="1692275"/>
          </a:xfrm>
          <a:prstGeom prst="rect">
            <a:avLst/>
          </a:prstGeom>
          <a:noFill/>
          <a:ln w="9525">
            <a:noFill/>
          </a:ln>
        </p:spPr>
      </p:pic>
      <p:pic>
        <p:nvPicPr>
          <p:cNvPr id="24" name="图片 2"/>
          <p:cNvPicPr>
            <a:picLocks noChangeAspect="1"/>
          </p:cNvPicPr>
          <p:nvPr/>
        </p:nvPicPr>
        <p:blipFill>
          <a:blip r:embed="rId10"/>
          <a:stretch>
            <a:fillRect/>
          </a:stretch>
        </p:blipFill>
        <p:spPr>
          <a:xfrm>
            <a:off x="852488" y="5867400"/>
            <a:ext cx="12034837" cy="4292600"/>
          </a:xfrm>
          <a:prstGeom prst="rect">
            <a:avLst/>
          </a:prstGeom>
          <a:noFill/>
          <a:ln w="9525">
            <a:noFill/>
          </a:ln>
        </p:spPr>
      </p:pic>
    </p:spTree>
    <p:extLst>
      <p:ext uri="{BB962C8B-B14F-4D97-AF65-F5344CB8AC3E}">
        <p14:creationId xmlns:p14="http://schemas.microsoft.com/office/powerpoint/2010/main" val="233194313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704705" cy="10287000"/>
            <a:chOff x="0" y="0"/>
            <a:chExt cx="9704705" cy="10287000"/>
          </a:xfrm>
        </p:grpSpPr>
        <p:sp>
          <p:nvSpPr>
            <p:cNvPr id="3" name="object 3"/>
            <p:cNvSpPr/>
            <p:nvPr/>
          </p:nvSpPr>
          <p:spPr>
            <a:xfrm>
              <a:off x="0" y="0"/>
              <a:ext cx="5953125" cy="10287000"/>
            </a:xfrm>
            <a:custGeom>
              <a:avLst/>
              <a:gdLst/>
              <a:ahLst/>
              <a:cxnLst/>
              <a:rect l="l" t="t" r="r" b="b"/>
              <a:pathLst>
                <a:path w="5953125" h="10287000">
                  <a:moveTo>
                    <a:pt x="5953124" y="10286999"/>
                  </a:moveTo>
                  <a:lnTo>
                    <a:pt x="0" y="10286999"/>
                  </a:lnTo>
                  <a:lnTo>
                    <a:pt x="0" y="0"/>
                  </a:lnTo>
                  <a:lnTo>
                    <a:pt x="5953124" y="0"/>
                  </a:lnTo>
                  <a:lnTo>
                    <a:pt x="5953124" y="10286999"/>
                  </a:lnTo>
                  <a:close/>
                </a:path>
              </a:pathLst>
            </a:custGeom>
            <a:solidFill>
              <a:srgbClr val="F2F2F2"/>
            </a:solidFill>
          </p:spPr>
          <p:txBody>
            <a:bodyPr wrap="square" lIns="0" tIns="0" rIns="0" bIns="0" rtlCol="0"/>
            <a:lstStyle/>
            <a:p>
              <a:endParaRPr/>
            </a:p>
          </p:txBody>
        </p:sp>
        <p:pic>
          <p:nvPicPr>
            <p:cNvPr id="4" name="object 4"/>
            <p:cNvPicPr/>
            <p:nvPr/>
          </p:nvPicPr>
          <p:blipFill>
            <a:blip r:embed="rId2" cstate="print"/>
            <a:stretch>
              <a:fillRect/>
            </a:stretch>
          </p:blipFill>
          <p:spPr>
            <a:xfrm>
              <a:off x="3906783" y="7023830"/>
              <a:ext cx="3684950" cy="3263169"/>
            </a:xfrm>
            <a:prstGeom prst="rect">
              <a:avLst/>
            </a:prstGeom>
          </p:spPr>
        </p:pic>
        <p:pic>
          <p:nvPicPr>
            <p:cNvPr id="5" name="object 5"/>
            <p:cNvPicPr/>
            <p:nvPr/>
          </p:nvPicPr>
          <p:blipFill>
            <a:blip r:embed="rId3" cstate="print"/>
            <a:stretch>
              <a:fillRect/>
            </a:stretch>
          </p:blipFill>
          <p:spPr>
            <a:xfrm>
              <a:off x="0" y="0"/>
              <a:ext cx="2661719" cy="2227313"/>
            </a:xfrm>
            <a:prstGeom prst="rect">
              <a:avLst/>
            </a:prstGeom>
          </p:spPr>
        </p:pic>
        <p:pic>
          <p:nvPicPr>
            <p:cNvPr id="6" name="object 6"/>
            <p:cNvPicPr/>
            <p:nvPr/>
          </p:nvPicPr>
          <p:blipFill>
            <a:blip r:embed="rId4" cstate="print"/>
            <a:stretch>
              <a:fillRect/>
            </a:stretch>
          </p:blipFill>
          <p:spPr>
            <a:xfrm>
              <a:off x="220325" y="3711154"/>
              <a:ext cx="2143124" cy="2486024"/>
            </a:xfrm>
            <a:prstGeom prst="rect">
              <a:avLst/>
            </a:prstGeom>
          </p:spPr>
        </p:pic>
        <p:pic>
          <p:nvPicPr>
            <p:cNvPr id="7" name="object 7"/>
            <p:cNvPicPr/>
            <p:nvPr/>
          </p:nvPicPr>
          <p:blipFill>
            <a:blip r:embed="rId5" cstate="print"/>
            <a:stretch>
              <a:fillRect/>
            </a:stretch>
          </p:blipFill>
          <p:spPr>
            <a:xfrm>
              <a:off x="3378818" y="952178"/>
              <a:ext cx="2371786" cy="2311322"/>
            </a:xfrm>
            <a:prstGeom prst="rect">
              <a:avLst/>
            </a:prstGeom>
          </p:spPr>
        </p:pic>
        <p:pic>
          <p:nvPicPr>
            <p:cNvPr id="8" name="object 8"/>
            <p:cNvPicPr/>
            <p:nvPr/>
          </p:nvPicPr>
          <p:blipFill>
            <a:blip r:embed="rId6" cstate="print"/>
            <a:stretch>
              <a:fillRect/>
            </a:stretch>
          </p:blipFill>
          <p:spPr>
            <a:xfrm>
              <a:off x="1789301" y="2520803"/>
              <a:ext cx="7915274" cy="5248274"/>
            </a:xfrm>
            <a:prstGeom prst="rect">
              <a:avLst/>
            </a:prstGeom>
          </p:spPr>
        </p:pic>
        <p:pic>
          <p:nvPicPr>
            <p:cNvPr id="9" name="object 9"/>
            <p:cNvPicPr/>
            <p:nvPr/>
          </p:nvPicPr>
          <p:blipFill>
            <a:blip r:embed="rId7" cstate="print"/>
            <a:stretch>
              <a:fillRect/>
            </a:stretch>
          </p:blipFill>
          <p:spPr>
            <a:xfrm>
              <a:off x="29" y="6707744"/>
              <a:ext cx="3118292" cy="3000858"/>
            </a:xfrm>
            <a:prstGeom prst="rect">
              <a:avLst/>
            </a:prstGeom>
          </p:spPr>
        </p:pic>
      </p:grpSp>
      <p:sp>
        <p:nvSpPr>
          <p:cNvPr id="13" name="object 10"/>
          <p:cNvSpPr txBox="1">
            <a:spLocks/>
          </p:cNvSpPr>
          <p:nvPr/>
        </p:nvSpPr>
        <p:spPr>
          <a:xfrm>
            <a:off x="10363200" y="4507396"/>
            <a:ext cx="7696198" cy="1272208"/>
          </a:xfrm>
          <a:prstGeom prst="rect">
            <a:avLst/>
          </a:prstGeom>
        </p:spPr>
        <p:txBody>
          <a:bodyPr vert="horz" wrap="square" lIns="0" tIns="30480" rIns="0" bIns="0" rtlCol="0">
            <a:spAutoFit/>
          </a:bodyPr>
          <a:lstStyle>
            <a:lvl1pPr>
              <a:defRPr sz="6400" b="0" i="0">
                <a:solidFill>
                  <a:srgbClr val="242423"/>
                </a:solidFill>
                <a:latin typeface="Lucida Sans Unicode"/>
                <a:ea typeface="+mj-ea"/>
                <a:cs typeface="Lucida Sans Unicode"/>
              </a:defRPr>
            </a:lvl1pPr>
          </a:lstStyle>
          <a:p>
            <a:pPr marL="12700" marR="5080">
              <a:lnSpc>
                <a:spcPts val="7640"/>
              </a:lnSpc>
              <a:spcBef>
                <a:spcPts val="240"/>
              </a:spcBef>
            </a:pPr>
            <a:r>
              <a:rPr lang="en-US" altLang="zh-CN" sz="13800" kern="0" spc="-235" dirty="0" smtClean="0">
                <a:latin typeface="方正粗黑宋简体" panose="02000000000000000000" pitchFamily="2" charset="-122"/>
                <a:ea typeface="方正粗黑宋简体" panose="02000000000000000000" pitchFamily="2" charset="-122"/>
              </a:rPr>
              <a:t>03 </a:t>
            </a:r>
            <a:r>
              <a:rPr lang="zh-CN" altLang="en-US" sz="6600" kern="0" spc="-235" dirty="0" smtClean="0">
                <a:latin typeface="方正粗黑宋简体" panose="02000000000000000000" pitchFamily="2" charset="-122"/>
                <a:ea typeface="方正粗黑宋简体" panose="02000000000000000000" pitchFamily="2" charset="-122"/>
              </a:rPr>
              <a:t>可行性分析</a:t>
            </a:r>
            <a:endParaRPr lang="zh-CN" altLang="en-US" kern="0" spc="-165" dirty="0">
              <a:latin typeface="方正粗黑宋简体" panose="02000000000000000000" pitchFamily="2" charset="-122"/>
              <a:ea typeface="方正粗黑宋简体" panose="02000000000000000000" pitchFamily="2" charset="-122"/>
            </a:endParaRPr>
          </a:p>
        </p:txBody>
      </p:sp>
      <p:pic>
        <p:nvPicPr>
          <p:cNvPr id="14" name="图片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357480" y="175772"/>
            <a:ext cx="3119718" cy="1705855"/>
          </a:xfrm>
          <a:prstGeom prst="rect">
            <a:avLst/>
          </a:prstGeom>
        </p:spPr>
      </p:pic>
    </p:spTree>
    <p:extLst>
      <p:ext uri="{BB962C8B-B14F-4D97-AF65-F5344CB8AC3E}">
        <p14:creationId xmlns:p14="http://schemas.microsoft.com/office/powerpoint/2010/main" val="428533657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515295"/>
            <a:ext cx="18287999" cy="9467330"/>
            <a:chOff x="0" y="515295"/>
            <a:chExt cx="18287999" cy="9467330"/>
          </a:xfrm>
        </p:grpSpPr>
        <p:sp>
          <p:nvSpPr>
            <p:cNvPr id="3" name="object 3"/>
            <p:cNvSpPr/>
            <p:nvPr/>
          </p:nvSpPr>
          <p:spPr>
            <a:xfrm>
              <a:off x="1028700" y="1028700"/>
              <a:ext cx="16230600" cy="8229600"/>
            </a:xfrm>
            <a:custGeom>
              <a:avLst/>
              <a:gdLst/>
              <a:ahLst/>
              <a:cxnLst/>
              <a:rect l="l" t="t" r="r" b="b"/>
              <a:pathLst>
                <a:path w="16230600" h="8229600">
                  <a:moveTo>
                    <a:pt x="16230598" y="8229599"/>
                  </a:moveTo>
                  <a:lnTo>
                    <a:pt x="0" y="8229599"/>
                  </a:lnTo>
                  <a:lnTo>
                    <a:pt x="0" y="0"/>
                  </a:lnTo>
                  <a:lnTo>
                    <a:pt x="16230598" y="0"/>
                  </a:lnTo>
                  <a:lnTo>
                    <a:pt x="16230598" y="8229599"/>
                  </a:lnTo>
                  <a:close/>
                </a:path>
              </a:pathLst>
            </a:custGeom>
            <a:solidFill>
              <a:srgbClr val="F2F2F2"/>
            </a:solidFill>
          </p:spPr>
          <p:txBody>
            <a:bodyPr wrap="square" lIns="0" tIns="0" rIns="0" bIns="0" rtlCol="0"/>
            <a:lstStyle/>
            <a:p>
              <a:endParaRPr/>
            </a:p>
          </p:txBody>
        </p:sp>
        <p:pic>
          <p:nvPicPr>
            <p:cNvPr id="4" name="object 4"/>
            <p:cNvPicPr/>
            <p:nvPr/>
          </p:nvPicPr>
          <p:blipFill>
            <a:blip r:embed="rId2" cstate="print"/>
            <a:stretch>
              <a:fillRect/>
            </a:stretch>
          </p:blipFill>
          <p:spPr>
            <a:xfrm>
              <a:off x="15365686" y="7601376"/>
              <a:ext cx="2922313" cy="2381249"/>
            </a:xfrm>
            <a:prstGeom prst="rect">
              <a:avLst/>
            </a:prstGeom>
          </p:spPr>
        </p:pic>
        <p:pic>
          <p:nvPicPr>
            <p:cNvPr id="5" name="object 5"/>
            <p:cNvPicPr/>
            <p:nvPr/>
          </p:nvPicPr>
          <p:blipFill>
            <a:blip r:embed="rId3" cstate="print"/>
            <a:stretch>
              <a:fillRect/>
            </a:stretch>
          </p:blipFill>
          <p:spPr>
            <a:xfrm>
              <a:off x="0" y="515295"/>
              <a:ext cx="2928866" cy="2381249"/>
            </a:xfrm>
            <a:prstGeom prst="rect">
              <a:avLst/>
            </a:prstGeom>
          </p:spPr>
        </p:pic>
        <p:pic>
          <p:nvPicPr>
            <p:cNvPr id="6" name="object 6"/>
            <p:cNvPicPr/>
            <p:nvPr/>
          </p:nvPicPr>
          <p:blipFill>
            <a:blip r:embed="rId4" cstate="print"/>
            <a:stretch>
              <a:fillRect/>
            </a:stretch>
          </p:blipFill>
          <p:spPr>
            <a:xfrm>
              <a:off x="1600200" y="2628900"/>
              <a:ext cx="5105399" cy="5591174"/>
            </a:xfrm>
            <a:prstGeom prst="rect">
              <a:avLst/>
            </a:prstGeom>
          </p:spPr>
        </p:pic>
      </p:grpSp>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57480" y="175772"/>
            <a:ext cx="3119718" cy="1705855"/>
          </a:xfrm>
          <a:prstGeom prst="rect">
            <a:avLst/>
          </a:prstGeom>
        </p:spPr>
      </p:pic>
      <p:sp>
        <p:nvSpPr>
          <p:cNvPr id="12" name="object 17"/>
          <p:cNvSpPr txBox="1">
            <a:spLocks/>
          </p:cNvSpPr>
          <p:nvPr/>
        </p:nvSpPr>
        <p:spPr>
          <a:xfrm>
            <a:off x="2190750" y="1632268"/>
            <a:ext cx="6608763" cy="1712007"/>
          </a:xfrm>
          <a:prstGeom prst="rect">
            <a:avLst/>
          </a:prstGeom>
        </p:spPr>
        <p:txBody>
          <a:bodyPr vert="horz" wrap="square" lIns="0" tIns="201930" rIns="0" bIns="0" anchor="t">
            <a:spAutoFit/>
          </a:bodyPr>
          <a:lstStyle>
            <a:lvl1pPr>
              <a:defRPr sz="6400" b="0" i="0">
                <a:solidFill>
                  <a:srgbClr val="242423"/>
                </a:solidFill>
                <a:latin typeface="Lucida Sans Unicode"/>
                <a:ea typeface="+mj-ea"/>
                <a:cs typeface="Lucida Sans Unicode"/>
              </a:defRPr>
            </a:lvl1pPr>
          </a:lstStyle>
          <a:p>
            <a:pPr marL="12700">
              <a:spcBef>
                <a:spcPts val="575"/>
              </a:spcBef>
            </a:pPr>
            <a:r>
              <a:rPr lang="zh-CN" altLang="zh-CN" sz="6600" kern="0" dirty="0" smtClean="0">
                <a:latin typeface="方正粗黑宋简体" panose="02000000000000000000" pitchFamily="2" charset="-122"/>
                <a:ea typeface="方正粗黑宋简体" panose="02000000000000000000" pitchFamily="2" charset="-122"/>
                <a:cs typeface="+mj-cs"/>
              </a:rPr>
              <a:t>文档目录</a:t>
            </a:r>
            <a:br>
              <a:rPr lang="zh-CN" altLang="zh-CN" sz="6600" kern="0" dirty="0" smtClean="0">
                <a:latin typeface="方正粗黑宋简体" panose="02000000000000000000" pitchFamily="2" charset="-122"/>
                <a:ea typeface="方正粗黑宋简体" panose="02000000000000000000" pitchFamily="2" charset="-122"/>
                <a:cs typeface="+mj-cs"/>
              </a:rPr>
            </a:br>
            <a:endParaRPr lang="zh-CN" altLang="zh-CN" sz="3200" kern="0" dirty="0">
              <a:latin typeface="Verdana" panose="020B0604030504040204" pitchFamily="34" charset="0"/>
              <a:cs typeface="+mj-cs"/>
            </a:endParaRPr>
          </a:p>
        </p:txBody>
      </p:sp>
      <p:sp>
        <p:nvSpPr>
          <p:cNvPr id="11" name="object 22"/>
          <p:cNvSpPr txBox="1"/>
          <p:nvPr/>
        </p:nvSpPr>
        <p:spPr>
          <a:xfrm>
            <a:off x="9123045" y="1562100"/>
            <a:ext cx="10460355" cy="7480300"/>
          </a:xfrm>
          <a:prstGeom prst="rect">
            <a:avLst/>
          </a:prstGeom>
          <a:noFill/>
          <a:ln w="9525">
            <a:noFill/>
          </a:ln>
        </p:spPr>
        <p:txBody>
          <a:bodyPr wrap="square" lIns="0" tIns="93980" rIns="0" bIns="0" anchor="t">
            <a:spAutoFit/>
          </a:bodyPr>
          <a:lstStyle/>
          <a:p>
            <a:pPr marL="469900" indent="-457200">
              <a:lnSpc>
                <a:spcPct val="150000"/>
              </a:lnSpc>
              <a:buFont typeface="Wingdings" panose="05000000000000000000" pitchFamily="2" charset="2"/>
              <a:buChar char="l"/>
            </a:pPr>
            <a:r>
              <a:rPr lang="en-US" altLang="zh-CN" sz="4000" dirty="0">
                <a:latin typeface="华文中宋" panose="02010600040101010101" pitchFamily="2" charset="-122"/>
                <a:ea typeface="华文中宋" panose="02010600040101010101" pitchFamily="2" charset="-122"/>
              </a:rPr>
              <a:t>引言</a:t>
            </a:r>
          </a:p>
          <a:p>
            <a:pPr marL="469900" indent="-457200">
              <a:lnSpc>
                <a:spcPct val="150000"/>
              </a:lnSpc>
              <a:buFont typeface="Wingdings" panose="05000000000000000000" pitchFamily="2" charset="2"/>
              <a:buChar char="l"/>
            </a:pPr>
            <a:r>
              <a:rPr lang="zh-CN" altLang="en-US" sz="4000" dirty="0">
                <a:latin typeface="华文中宋" panose="02010600040101010101" pitchFamily="2" charset="-122"/>
                <a:ea typeface="华文中宋" panose="02010600040101010101" pitchFamily="2" charset="-122"/>
              </a:rPr>
              <a:t>可行性研究的前提</a:t>
            </a:r>
          </a:p>
          <a:p>
            <a:pPr marL="469900" indent="-457200">
              <a:lnSpc>
                <a:spcPct val="150000"/>
              </a:lnSpc>
              <a:buFont typeface="Wingdings" panose="05000000000000000000" pitchFamily="2" charset="2"/>
              <a:buChar char="l"/>
            </a:pPr>
            <a:r>
              <a:rPr lang="en-US" altLang="zh-CN" sz="4000" dirty="0">
                <a:latin typeface="华文中宋" panose="02010600040101010101" pitchFamily="2" charset="-122"/>
                <a:ea typeface="华文中宋" panose="02010600040101010101" pitchFamily="2" charset="-122"/>
              </a:rPr>
              <a:t>对现有系统的分析</a:t>
            </a:r>
          </a:p>
          <a:p>
            <a:pPr marL="469900" indent="-457200">
              <a:lnSpc>
                <a:spcPct val="150000"/>
              </a:lnSpc>
              <a:buFont typeface="Wingdings" panose="05000000000000000000" pitchFamily="2" charset="2"/>
              <a:buChar char="l"/>
            </a:pPr>
            <a:r>
              <a:rPr lang="en-US" altLang="zh-CN" sz="4000" dirty="0">
                <a:latin typeface="华文中宋" panose="02010600040101010101" pitchFamily="2" charset="-122"/>
                <a:ea typeface="华文中宋" panose="02010600040101010101" pitchFamily="2" charset="-122"/>
              </a:rPr>
              <a:t>所建议的系统</a:t>
            </a:r>
          </a:p>
          <a:p>
            <a:pPr marL="469900" indent="-457200">
              <a:lnSpc>
                <a:spcPct val="150000"/>
              </a:lnSpc>
              <a:buFont typeface="Wingdings" panose="05000000000000000000" pitchFamily="2" charset="2"/>
              <a:buChar char="l"/>
            </a:pPr>
            <a:r>
              <a:rPr lang="en-US" altLang="zh-CN" sz="4000" dirty="0">
                <a:latin typeface="华文中宋" panose="02010600040101010101" pitchFamily="2" charset="-122"/>
                <a:ea typeface="华文中宋" panose="02010600040101010101" pitchFamily="2" charset="-122"/>
              </a:rPr>
              <a:t>可选择的其他系统方案</a:t>
            </a:r>
          </a:p>
          <a:p>
            <a:pPr marL="469900" indent="-457200">
              <a:lnSpc>
                <a:spcPct val="150000"/>
              </a:lnSpc>
              <a:buFont typeface="Wingdings" panose="05000000000000000000" pitchFamily="2" charset="2"/>
              <a:buChar char="l"/>
            </a:pPr>
            <a:r>
              <a:rPr lang="en-US" altLang="zh-CN" sz="4000" dirty="0">
                <a:latin typeface="华文中宋" panose="02010600040101010101" pitchFamily="2" charset="-122"/>
                <a:ea typeface="华文中宋" panose="02010600040101010101" pitchFamily="2" charset="-122"/>
              </a:rPr>
              <a:t>投资及效益分析</a:t>
            </a:r>
          </a:p>
          <a:p>
            <a:pPr marL="469900" indent="-457200">
              <a:lnSpc>
                <a:spcPct val="150000"/>
              </a:lnSpc>
              <a:buFont typeface="Wingdings" panose="05000000000000000000" pitchFamily="2" charset="2"/>
              <a:buChar char="l"/>
            </a:pPr>
            <a:r>
              <a:rPr lang="en-US" altLang="zh-CN" sz="4000" dirty="0">
                <a:latin typeface="华文中宋" panose="02010600040101010101" pitchFamily="2" charset="-122"/>
                <a:ea typeface="华文中宋" panose="02010600040101010101" pitchFamily="2" charset="-122"/>
              </a:rPr>
              <a:t>社会因素方面的可行性</a:t>
            </a:r>
          </a:p>
          <a:p>
            <a:pPr marL="469900" indent="-457200">
              <a:lnSpc>
                <a:spcPct val="150000"/>
              </a:lnSpc>
              <a:buFont typeface="Wingdings" panose="05000000000000000000" pitchFamily="2" charset="2"/>
              <a:buChar char="l"/>
            </a:pPr>
            <a:r>
              <a:rPr lang="en-US" altLang="zh-CN" sz="4000" dirty="0">
                <a:latin typeface="华文中宋" panose="02010600040101010101" pitchFamily="2" charset="-122"/>
                <a:ea typeface="华文中宋" panose="02010600040101010101" pitchFamily="2" charset="-122"/>
              </a:rPr>
              <a:t>结论</a:t>
            </a:r>
          </a:p>
        </p:txBody>
      </p:sp>
      <p:sp>
        <p:nvSpPr>
          <p:cNvPr id="16" name="文本框 23"/>
          <p:cNvSpPr txBox="1"/>
          <p:nvPr/>
        </p:nvSpPr>
        <p:spPr>
          <a:xfrm>
            <a:off x="2273300" y="3487420"/>
            <a:ext cx="9918700" cy="1198880"/>
          </a:xfrm>
          <a:prstGeom prst="rect">
            <a:avLst/>
          </a:prstGeom>
          <a:noFill/>
          <a:ln w="9525">
            <a:noFill/>
          </a:ln>
        </p:spPr>
        <p:txBody>
          <a:bodyPr anchor="t">
            <a:spAutoFit/>
          </a:bodyPr>
          <a:lstStyle/>
          <a:p>
            <a:pPr>
              <a:lnSpc>
                <a:spcPct val="150000"/>
              </a:lnSpc>
            </a:pPr>
            <a:r>
              <a:rPr lang="zh-CN" altLang="en-US" sz="2400" dirty="0">
                <a:latin typeface="方正粗黑宋简体" panose="02000000000000000000" pitchFamily="2" charset="-122"/>
                <a:ea typeface="方正粗黑宋简体" panose="02000000000000000000" pitchFamily="2" charset="-122"/>
              </a:rPr>
              <a:t>文档模板：可行性研究报告（GB8567——88） </a:t>
            </a:r>
          </a:p>
          <a:p>
            <a:pPr>
              <a:lnSpc>
                <a:spcPct val="150000"/>
              </a:lnSpc>
            </a:pPr>
            <a:r>
              <a:rPr lang="zh-CN" altLang="en-US" sz="2400" dirty="0">
                <a:latin typeface="方正粗黑宋简体" panose="02000000000000000000" pitchFamily="2" charset="-122"/>
                <a:ea typeface="方正粗黑宋简体" panose="02000000000000000000" pitchFamily="2" charset="-122"/>
              </a:rPr>
              <a:t>来源：《软件设计文档国家标准》</a:t>
            </a:r>
          </a:p>
        </p:txBody>
      </p:sp>
    </p:spTree>
    <p:extLst>
      <p:ext uri="{BB962C8B-B14F-4D97-AF65-F5344CB8AC3E}">
        <p14:creationId xmlns:p14="http://schemas.microsoft.com/office/powerpoint/2010/main" val="63477070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5"/>
            <a:ext cx="18288000" cy="4620260"/>
            <a:chOff x="0" y="5"/>
            <a:chExt cx="18288000" cy="4620260"/>
          </a:xfrm>
        </p:grpSpPr>
        <p:sp>
          <p:nvSpPr>
            <p:cNvPr id="3" name="object 3"/>
            <p:cNvSpPr/>
            <p:nvPr/>
          </p:nvSpPr>
          <p:spPr>
            <a:xfrm>
              <a:off x="0" y="762500"/>
              <a:ext cx="18288000" cy="3857625"/>
            </a:xfrm>
            <a:custGeom>
              <a:avLst/>
              <a:gdLst/>
              <a:ahLst/>
              <a:cxnLst/>
              <a:rect l="l" t="t" r="r" b="b"/>
              <a:pathLst>
                <a:path w="18288000" h="3857625">
                  <a:moveTo>
                    <a:pt x="18287998" y="3857624"/>
                  </a:moveTo>
                  <a:lnTo>
                    <a:pt x="0" y="3857624"/>
                  </a:lnTo>
                  <a:lnTo>
                    <a:pt x="0" y="0"/>
                  </a:lnTo>
                  <a:lnTo>
                    <a:pt x="18287998" y="0"/>
                  </a:lnTo>
                  <a:lnTo>
                    <a:pt x="18287998" y="3857624"/>
                  </a:lnTo>
                  <a:close/>
                </a:path>
              </a:pathLst>
            </a:custGeom>
            <a:solidFill>
              <a:srgbClr val="F2F2F2"/>
            </a:solidFill>
          </p:spPr>
          <p:txBody>
            <a:bodyPr wrap="square" lIns="0" tIns="0" rIns="0" bIns="0" rtlCol="0"/>
            <a:lstStyle/>
            <a:p>
              <a:endParaRPr/>
            </a:p>
          </p:txBody>
        </p:sp>
        <p:pic>
          <p:nvPicPr>
            <p:cNvPr id="4" name="object 4"/>
            <p:cNvPicPr/>
            <p:nvPr/>
          </p:nvPicPr>
          <p:blipFill>
            <a:blip r:embed="rId2" cstate="print"/>
            <a:stretch>
              <a:fillRect/>
            </a:stretch>
          </p:blipFill>
          <p:spPr>
            <a:xfrm>
              <a:off x="9999021" y="5"/>
              <a:ext cx="7877174" cy="3386720"/>
            </a:xfrm>
            <a:prstGeom prst="rect">
              <a:avLst/>
            </a:prstGeom>
          </p:spPr>
        </p:pic>
      </p:grpSp>
      <p:sp>
        <p:nvSpPr>
          <p:cNvPr id="5" name="object 5"/>
          <p:cNvSpPr txBox="1">
            <a:spLocks noGrp="1"/>
          </p:cNvSpPr>
          <p:nvPr>
            <p:ph type="title"/>
          </p:nvPr>
        </p:nvSpPr>
        <p:spPr>
          <a:xfrm>
            <a:off x="985520" y="1129011"/>
            <a:ext cx="8387080" cy="3059171"/>
          </a:xfrm>
          <a:prstGeom prst="rect">
            <a:avLst/>
          </a:prstGeom>
        </p:spPr>
        <p:txBody>
          <a:bodyPr vert="horz" wrap="square" lIns="0" tIns="12065" rIns="0" bIns="0" rtlCol="0">
            <a:spAutoFit/>
          </a:bodyPr>
          <a:lstStyle/>
          <a:p>
            <a:pPr marL="12700" marR="0" defTabSz="914400" fontAlgn="auto">
              <a:lnSpc>
                <a:spcPct val="150000"/>
              </a:lnSpc>
              <a:spcBef>
                <a:spcPts val="1060"/>
              </a:spcBef>
              <a:defRPr/>
            </a:pPr>
            <a:r>
              <a:rPr lang="zh-CN" altLang="en-US" sz="5400" kern="1200" dirty="0">
                <a:solidFill>
                  <a:srgbClr val="558ED5"/>
                </a:solidFill>
                <a:latin typeface="方正粗黑宋简体" panose="02000000000000000000" pitchFamily="2" charset="-122"/>
                <a:ea typeface="方正粗黑宋简体" panose="02000000000000000000" pitchFamily="2" charset="-122"/>
              </a:rPr>
              <a:t>对现有系统的</a:t>
            </a:r>
            <a:r>
              <a:rPr lang="zh-CN" altLang="en-US" sz="5400" kern="1200" dirty="0" smtClean="0">
                <a:solidFill>
                  <a:srgbClr val="558ED5"/>
                </a:solidFill>
                <a:latin typeface="方正粗黑宋简体" panose="02000000000000000000" pitchFamily="2" charset="-122"/>
                <a:ea typeface="方正粗黑宋简体" panose="02000000000000000000" pitchFamily="2" charset="-122"/>
              </a:rPr>
              <a:t>分析</a:t>
            </a:r>
            <a:r>
              <a:rPr lang="en-US" altLang="zh-CN" sz="5400" kern="1200" dirty="0" smtClean="0">
                <a:solidFill>
                  <a:srgbClr val="558ED5"/>
                </a:solidFill>
                <a:latin typeface="方正粗黑宋简体" panose="02000000000000000000" pitchFamily="2" charset="-122"/>
                <a:ea typeface="方正粗黑宋简体" panose="02000000000000000000" pitchFamily="2" charset="-122"/>
              </a:rPr>
              <a:t/>
            </a:r>
            <a:br>
              <a:rPr lang="en-US" altLang="zh-CN" sz="5400" kern="1200" dirty="0" smtClean="0">
                <a:solidFill>
                  <a:srgbClr val="558ED5"/>
                </a:solidFill>
                <a:latin typeface="方正粗黑宋简体" panose="02000000000000000000" pitchFamily="2" charset="-122"/>
                <a:ea typeface="方正粗黑宋简体" panose="02000000000000000000" pitchFamily="2" charset="-122"/>
              </a:rPr>
            </a:br>
            <a:r>
              <a:rPr lang="en-US" altLang="zh-CN" sz="1050" kern="1200" dirty="0" smtClean="0">
                <a:solidFill>
                  <a:srgbClr val="558ED5"/>
                </a:solidFill>
                <a:latin typeface="方正粗黑宋简体" panose="02000000000000000000" pitchFamily="2" charset="-122"/>
                <a:ea typeface="方正粗黑宋简体" panose="02000000000000000000" pitchFamily="2" charset="-122"/>
              </a:rPr>
              <a:t/>
            </a:r>
            <a:br>
              <a:rPr lang="en-US" altLang="zh-CN" sz="1050" kern="1200" dirty="0" smtClean="0">
                <a:solidFill>
                  <a:srgbClr val="558ED5"/>
                </a:solidFill>
                <a:latin typeface="方正粗黑宋简体" panose="02000000000000000000" pitchFamily="2" charset="-122"/>
                <a:ea typeface="方正粗黑宋简体" panose="02000000000000000000" pitchFamily="2" charset="-122"/>
              </a:rPr>
            </a:br>
            <a:r>
              <a:rPr lang="zh-CN" altLang="en-US" sz="3200" b="1" kern="1200" spc="90" noProof="1">
                <a:solidFill>
                  <a:schemeClr val="tx2">
                    <a:lumMod val="60000"/>
                    <a:lumOff val="40000"/>
                  </a:schemeClr>
                </a:solidFill>
                <a:latin typeface="宋体" panose="02010600030101010101" pitchFamily="2" charset="-122"/>
                <a:cs typeface="宋体" panose="02010600030101010101" pitchFamily="2" charset="-122"/>
              </a:rPr>
              <a:t>一、</a:t>
            </a:r>
            <a:r>
              <a:rPr lang="en-US" altLang="zh-CN" sz="3200" b="1" spc="90" noProof="1">
                <a:solidFill>
                  <a:schemeClr val="accent1">
                    <a:lumMod val="75000"/>
                  </a:schemeClr>
                </a:solidFill>
                <a:latin typeface="华文中宋" panose="02010600040101010101" pitchFamily="2" charset="-122"/>
                <a:ea typeface="华文中宋" panose="02010600040101010101" pitchFamily="2" charset="-122"/>
                <a:cs typeface="华文中宋" panose="02010600040101010101" pitchFamily="2" charset="-122"/>
              </a:rPr>
              <a:t>bb</a:t>
            </a:r>
            <a:r>
              <a:rPr lang="zh-CN" altLang="en-US" sz="3200" b="1" spc="90" noProof="1">
                <a:solidFill>
                  <a:schemeClr val="accent1">
                    <a:lumMod val="75000"/>
                  </a:schemeClr>
                </a:solidFill>
                <a:latin typeface="华文中宋" panose="02010600040101010101" pitchFamily="2" charset="-122"/>
                <a:ea typeface="华文中宋" panose="02010600040101010101" pitchFamily="2" charset="-122"/>
                <a:cs typeface="华文中宋" panose="02010600040101010101" pitchFamily="2" charset="-122"/>
              </a:rPr>
              <a:t>平台</a:t>
            </a:r>
            <a:r>
              <a:rPr lang="zh-CN" altLang="en-US" sz="3200" spc="90" noProof="1">
                <a:latin typeface="华文中宋" panose="02010600040101010101" pitchFamily="2" charset="-122"/>
                <a:ea typeface="华文中宋" panose="02010600040101010101" pitchFamily="2" charset="-122"/>
                <a:cs typeface="华文中宋" panose="02010600040101010101" pitchFamily="2" charset="-122"/>
              </a:rPr>
              <a:t>：可以用网站登录，也可以移动端使用</a:t>
            </a:r>
            <a:r>
              <a:rPr lang="en-US" altLang="zh-CN" sz="3200" spc="90" noProof="1">
                <a:latin typeface="华文中宋" panose="02010600040101010101" pitchFamily="2" charset="-122"/>
                <a:ea typeface="华文中宋" panose="02010600040101010101" pitchFamily="2" charset="-122"/>
                <a:cs typeface="华文中宋" panose="02010600040101010101" pitchFamily="2" charset="-122"/>
              </a:rPr>
              <a:t>app</a:t>
            </a:r>
            <a:r>
              <a:rPr lang="zh-CN" altLang="en-US" sz="3200" spc="90" noProof="1">
                <a:latin typeface="华文中宋" panose="02010600040101010101" pitchFamily="2" charset="-122"/>
                <a:ea typeface="华文中宋" panose="02010600040101010101" pitchFamily="2" charset="-122"/>
                <a:cs typeface="华文中宋" panose="02010600040101010101" pitchFamily="2" charset="-122"/>
              </a:rPr>
              <a:t>。</a:t>
            </a:r>
            <a:endParaRPr lang="en-US" altLang="zh-CN" sz="3200" kern="1200" spc="90" noProof="1">
              <a:latin typeface="宋体" panose="02010600030101010101" pitchFamily="2" charset="-122"/>
              <a:cs typeface="宋体" panose="02010600030101010101" pitchFamily="2" charset="-122"/>
            </a:endParaRPr>
          </a:p>
        </p:txBody>
      </p:sp>
      <p:sp>
        <p:nvSpPr>
          <p:cNvPr id="6" name="object 6"/>
          <p:cNvSpPr txBox="1"/>
          <p:nvPr/>
        </p:nvSpPr>
        <p:spPr>
          <a:xfrm>
            <a:off x="482600" y="4762500"/>
            <a:ext cx="6908800" cy="2510944"/>
          </a:xfrm>
          <a:prstGeom prst="rect">
            <a:avLst/>
          </a:prstGeom>
        </p:spPr>
        <p:txBody>
          <a:bodyPr vert="horz" wrap="square" lIns="0" tIns="12700" rIns="0" bIns="0" rtlCol="0">
            <a:spAutoFit/>
          </a:bodyPr>
          <a:lstStyle/>
          <a:p>
            <a:pPr marL="927100" lvl="1" indent="-457200">
              <a:lnSpc>
                <a:spcPct val="150000"/>
              </a:lnSpc>
              <a:spcBef>
                <a:spcPts val="1060"/>
              </a:spcBef>
              <a:buFont typeface="Wingdings" panose="05000000000000000000" pitchFamily="2" charset="2"/>
              <a:buChar char="u"/>
              <a:defRPr/>
            </a:pPr>
            <a:r>
              <a:rPr lang="zh-CN" altLang="en-US" sz="2400" b="1" spc="90" noProof="1">
                <a:latin typeface="华文中宋" panose="02010600040101010101" pitchFamily="2" charset="-122"/>
                <a:ea typeface="华文中宋" panose="02010600040101010101" pitchFamily="2" charset="-122"/>
                <a:cs typeface="华文中宋" panose="02010600040101010101" pitchFamily="2" charset="-122"/>
              </a:rPr>
              <a:t>优点</a:t>
            </a: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在这个系统中，</a:t>
            </a:r>
            <a:endParaRPr lang="en-US" altLang="zh-CN" sz="2400" spc="90" noProof="1" smtClean="0">
              <a:latin typeface="华文中宋" panose="02010600040101010101" pitchFamily="2" charset="-122"/>
              <a:ea typeface="华文中宋" panose="02010600040101010101" pitchFamily="2" charset="-122"/>
              <a:cs typeface="华文中宋" panose="02010600040101010101" pitchFamily="2" charset="-122"/>
            </a:endParaRPr>
          </a:p>
          <a:p>
            <a:pPr marL="984250" lvl="1" indent="-514350">
              <a:lnSpc>
                <a:spcPct val="150000"/>
              </a:lnSpc>
              <a:spcBef>
                <a:spcPts val="1060"/>
              </a:spcBef>
              <a:buFont typeface="+mj-lt"/>
              <a:buAutoNum type="alphaLcParenR"/>
              <a:defRPr/>
            </a:pP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满足</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了</a:t>
            </a:r>
            <a:r>
              <a:rPr lang="zh-CN" altLang="en-US" sz="2400" b="1" spc="90" noProof="1">
                <a:solidFill>
                  <a:schemeClr val="accent1">
                    <a:lumMod val="75000"/>
                  </a:schemeClr>
                </a:solidFill>
                <a:latin typeface="华文中宋" panose="02010600040101010101" pitchFamily="2" charset="-122"/>
                <a:ea typeface="华文中宋" panose="02010600040101010101" pitchFamily="2" charset="-122"/>
                <a:cs typeface="华文中宋" panose="02010600040101010101" pitchFamily="2" charset="-122"/>
              </a:rPr>
              <a:t>教师</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上传课程相关文档，发起讨论，批改作业，设置课堂测验的</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需求</a:t>
            </a: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a:t>
            </a:r>
            <a:endParaRPr lang="en-US" altLang="zh-CN" sz="2400" spc="90" noProof="1">
              <a:latin typeface="华文中宋" panose="02010600040101010101" pitchFamily="2" charset="-122"/>
              <a:ea typeface="华文中宋" panose="02010600040101010101" pitchFamily="2" charset="-122"/>
              <a:cs typeface="华文中宋" panose="02010600040101010101" pitchFamily="2" charset="-122"/>
            </a:endParaRPr>
          </a:p>
          <a:p>
            <a:pPr marL="984250" lvl="1" indent="-514350">
              <a:lnSpc>
                <a:spcPct val="150000"/>
              </a:lnSpc>
              <a:spcBef>
                <a:spcPts val="1060"/>
              </a:spcBef>
              <a:buFont typeface="+mj-lt"/>
              <a:buAutoNum type="alphaLcParenR"/>
              <a:defRPr/>
            </a:pP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满足</a:t>
            </a:r>
            <a:r>
              <a:rPr lang="zh-CN" altLang="en-US" sz="2400" b="1" spc="90" noProof="1">
                <a:solidFill>
                  <a:schemeClr val="accent1">
                    <a:lumMod val="75000"/>
                  </a:schemeClr>
                </a:solidFill>
                <a:latin typeface="华文中宋" panose="02010600040101010101" pitchFamily="2" charset="-122"/>
                <a:ea typeface="华文中宋" panose="02010600040101010101" pitchFamily="2" charset="-122"/>
                <a:cs typeface="华文中宋" panose="02010600040101010101" pitchFamily="2" charset="-122"/>
              </a:rPr>
              <a:t>学生</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下载文件，上传作业。</a:t>
            </a:r>
            <a:endPar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endParaRPr>
          </a:p>
        </p:txBody>
      </p:sp>
      <p:sp>
        <p:nvSpPr>
          <p:cNvPr id="8" name="object 8"/>
          <p:cNvSpPr txBox="1"/>
          <p:nvPr/>
        </p:nvSpPr>
        <p:spPr>
          <a:xfrm>
            <a:off x="8915399" y="4762500"/>
            <a:ext cx="8960795" cy="4314001"/>
          </a:xfrm>
          <a:prstGeom prst="rect">
            <a:avLst/>
          </a:prstGeom>
        </p:spPr>
        <p:txBody>
          <a:bodyPr vert="horz" wrap="square" lIns="0" tIns="12700" rIns="0" bIns="0" rtlCol="0">
            <a:spAutoFit/>
          </a:bodyPr>
          <a:lstStyle/>
          <a:p>
            <a:pPr marL="927100" lvl="1" indent="-457200">
              <a:lnSpc>
                <a:spcPct val="150000"/>
              </a:lnSpc>
              <a:spcBef>
                <a:spcPts val="1060"/>
              </a:spcBef>
              <a:buFont typeface="Wingdings" panose="05000000000000000000" pitchFamily="2" charset="2"/>
              <a:buChar char="u"/>
              <a:defRPr/>
            </a:pPr>
            <a:r>
              <a:rPr lang="zh-CN" altLang="en-US" sz="2400" b="1" spc="90" noProof="1">
                <a:latin typeface="华文中宋" panose="02010600040101010101" pitchFamily="2" charset="-122"/>
                <a:ea typeface="华文中宋" panose="02010600040101010101" pitchFamily="2" charset="-122"/>
                <a:cs typeface="华文中宋" panose="02010600040101010101" pitchFamily="2" charset="-122"/>
              </a:rPr>
              <a:t>缺点</a:t>
            </a: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a:t>
            </a:r>
            <a:endParaRPr lang="en-US" altLang="zh-CN" sz="2400" spc="90" noProof="1" smtClean="0">
              <a:latin typeface="华文中宋" panose="02010600040101010101" pitchFamily="2" charset="-122"/>
              <a:ea typeface="华文中宋" panose="02010600040101010101" pitchFamily="2" charset="-122"/>
              <a:cs typeface="华文中宋" panose="02010600040101010101" pitchFamily="2" charset="-122"/>
            </a:endParaRPr>
          </a:p>
          <a:p>
            <a:pPr marL="984250" lvl="1" indent="-514350">
              <a:lnSpc>
                <a:spcPct val="150000"/>
              </a:lnSpc>
              <a:spcBef>
                <a:spcPts val="1060"/>
              </a:spcBef>
              <a:buFont typeface="+mj-lt"/>
              <a:buAutoNum type="alphaLcParenR"/>
              <a:defRPr/>
            </a:pP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无法</a:t>
            </a: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满足</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学生日常的学习需求，像上课的时候签到，考试周复习期间想回看上课的</a:t>
            </a:r>
            <a:r>
              <a:rPr lang="zh-CN" altLang="en-US" sz="2400" b="1" spc="90" noProof="1">
                <a:solidFill>
                  <a:schemeClr val="accent1">
                    <a:lumMod val="75000"/>
                  </a:schemeClr>
                </a:solidFill>
                <a:latin typeface="华文中宋" panose="02010600040101010101" pitchFamily="2" charset="-122"/>
                <a:ea typeface="华文中宋" panose="02010600040101010101" pitchFamily="2" charset="-122"/>
                <a:cs typeface="华文中宋" panose="02010600040101010101" pitchFamily="2" charset="-122"/>
              </a:rPr>
              <a:t>直播</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等</a:t>
            </a: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a:t>
            </a:r>
            <a:endParaRPr lang="en-US" altLang="zh-CN" sz="2400" spc="90" noProof="1" smtClean="0">
              <a:latin typeface="华文中宋" panose="02010600040101010101" pitchFamily="2" charset="-122"/>
              <a:ea typeface="华文中宋" panose="02010600040101010101" pitchFamily="2" charset="-122"/>
              <a:cs typeface="华文中宋" panose="02010600040101010101" pitchFamily="2" charset="-122"/>
            </a:endParaRPr>
          </a:p>
          <a:p>
            <a:pPr marL="984250" lvl="1" indent="-514350">
              <a:lnSpc>
                <a:spcPct val="150000"/>
              </a:lnSpc>
              <a:spcBef>
                <a:spcPts val="1060"/>
              </a:spcBef>
              <a:buFont typeface="+mj-lt"/>
              <a:buAutoNum type="alphaLcParenR"/>
              <a:defRPr/>
            </a:pP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首页</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的</a:t>
            </a:r>
            <a:r>
              <a:rPr lang="zh-CN" altLang="en-US" sz="2400" b="1" spc="90" noProof="1">
                <a:solidFill>
                  <a:schemeClr val="accent1">
                    <a:lumMod val="75000"/>
                  </a:schemeClr>
                </a:solidFill>
                <a:latin typeface="华文中宋" panose="02010600040101010101" pitchFamily="2" charset="-122"/>
                <a:ea typeface="华文中宋" panose="02010600040101010101" pitchFamily="2" charset="-122"/>
                <a:cs typeface="华文中宋" panose="02010600040101010101" pitchFamily="2" charset="-122"/>
              </a:rPr>
              <a:t>界面设计</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不够直观，没有实现学生希望自动分类各学期的课程的需求（只能手动分类</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a:t>
            </a: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a:t>
            </a:r>
            <a:endParaRPr lang="en-US" altLang="zh-CN" sz="2400" spc="90" noProof="1" smtClean="0">
              <a:latin typeface="华文中宋" panose="02010600040101010101" pitchFamily="2" charset="-122"/>
              <a:ea typeface="华文中宋" panose="02010600040101010101" pitchFamily="2" charset="-122"/>
              <a:cs typeface="华文中宋" panose="02010600040101010101" pitchFamily="2" charset="-122"/>
            </a:endParaRPr>
          </a:p>
          <a:p>
            <a:pPr marL="984250" lvl="1" indent="-514350">
              <a:lnSpc>
                <a:spcPct val="150000"/>
              </a:lnSpc>
              <a:spcBef>
                <a:spcPts val="1060"/>
              </a:spcBef>
              <a:buFont typeface="+mj-lt"/>
              <a:buAutoNum type="alphaLcParenR"/>
              <a:defRPr/>
            </a:pPr>
            <a:r>
              <a:rPr lang="en-US" altLang="zh-CN" sz="2400" spc="90" noProof="1" smtClean="0">
                <a:latin typeface="华文中宋" panose="02010600040101010101" pitchFamily="2" charset="-122"/>
                <a:ea typeface="华文中宋" panose="02010600040101010101" pitchFamily="2" charset="-122"/>
                <a:cs typeface="华文中宋" panose="02010600040101010101" pitchFamily="2" charset="-122"/>
              </a:rPr>
              <a:t>App</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端每次打开都需要重新登录、查看测验成绩的</a:t>
            </a:r>
            <a:r>
              <a:rPr lang="zh-CN" altLang="en-US" sz="2400" b="1" spc="90" noProof="1">
                <a:solidFill>
                  <a:schemeClr val="accent1">
                    <a:lumMod val="75000"/>
                  </a:schemeClr>
                </a:solidFill>
                <a:latin typeface="华文中宋" panose="02010600040101010101" pitchFamily="2" charset="-122"/>
                <a:ea typeface="华文中宋" panose="02010600040101010101" pitchFamily="2" charset="-122"/>
                <a:cs typeface="华文中宋" panose="02010600040101010101" pitchFamily="2" charset="-122"/>
              </a:rPr>
              <a:t>操作</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比较复杂，不满足学生快速查看的需求。</a:t>
            </a:r>
            <a:endPar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endParaRPr>
          </a:p>
        </p:txBody>
      </p:sp>
      <p:grpSp>
        <p:nvGrpSpPr>
          <p:cNvPr id="9" name="object 9"/>
          <p:cNvGrpSpPr/>
          <p:nvPr/>
        </p:nvGrpSpPr>
        <p:grpSpPr>
          <a:xfrm>
            <a:off x="10443550" y="1929764"/>
            <a:ext cx="6261100" cy="3089910"/>
            <a:chOff x="10443550" y="1929764"/>
            <a:chExt cx="6261100" cy="3089910"/>
          </a:xfrm>
        </p:grpSpPr>
        <p:pic>
          <p:nvPicPr>
            <p:cNvPr id="10" name="object 10"/>
            <p:cNvPicPr/>
            <p:nvPr/>
          </p:nvPicPr>
          <p:blipFill>
            <a:blip r:embed="rId3" cstate="print"/>
            <a:stretch>
              <a:fillRect/>
            </a:stretch>
          </p:blipFill>
          <p:spPr>
            <a:xfrm>
              <a:off x="13749845" y="2823692"/>
              <a:ext cx="2954477" cy="2195528"/>
            </a:xfrm>
            <a:prstGeom prst="rect">
              <a:avLst/>
            </a:prstGeom>
          </p:spPr>
        </p:pic>
        <p:pic>
          <p:nvPicPr>
            <p:cNvPr id="11" name="object 11"/>
            <p:cNvPicPr/>
            <p:nvPr/>
          </p:nvPicPr>
          <p:blipFill>
            <a:blip r:embed="rId4" cstate="print"/>
            <a:stretch>
              <a:fillRect/>
            </a:stretch>
          </p:blipFill>
          <p:spPr>
            <a:xfrm>
              <a:off x="10443550" y="1929764"/>
              <a:ext cx="1523999" cy="1457324"/>
            </a:xfrm>
            <a:prstGeom prst="rect">
              <a:avLst/>
            </a:prstGeom>
          </p:spPr>
        </p:pic>
      </p:grpSp>
      <p:sp>
        <p:nvSpPr>
          <p:cNvPr id="13" name="object 18"/>
          <p:cNvSpPr txBox="1"/>
          <p:nvPr/>
        </p:nvSpPr>
        <p:spPr>
          <a:xfrm>
            <a:off x="-1371600" y="8496300"/>
            <a:ext cx="6096000" cy="1568450"/>
          </a:xfrm>
          <a:prstGeom prst="rect">
            <a:avLst/>
          </a:prstGeom>
        </p:spPr>
        <p:txBody>
          <a:bodyPr wrap="square" lIns="0" tIns="201930" rIns="0" bIns="0">
            <a:spAutoFit/>
          </a:bodyPr>
          <a:lstStyle/>
          <a:p>
            <a:pPr marL="12700" marR="0" algn="r" defTabSz="914400" fontAlgn="auto">
              <a:spcBef>
                <a:spcPts val="580"/>
              </a:spcBef>
              <a:buClrTx/>
              <a:buSzTx/>
              <a:buFontTx/>
              <a:defRPr/>
            </a:pPr>
            <a:r>
              <a:rPr kumimoji="0" lang="en-US" altLang="zh-CN" sz="6000" kern="1200" cap="none" spc="235" normalizeH="0" baseline="0" noProof="1" smtClean="0">
                <a:latin typeface="方正粗黑宋简体" panose="02000000000000000000" pitchFamily="2" charset="-122"/>
                <a:ea typeface="方正粗黑宋简体" panose="02000000000000000000" pitchFamily="2" charset="-122"/>
                <a:cs typeface="微软雅黑" panose="020B0503020204020204" pitchFamily="34" charset="-122"/>
              </a:rPr>
              <a:t>3</a:t>
            </a:r>
            <a:r>
              <a:rPr kumimoji="0" lang="zh-CN" altLang="en-US" sz="6000" kern="1200" cap="none" spc="235" normalizeH="0" baseline="0" noProof="1" smtClean="0">
                <a:latin typeface="方正粗黑宋简体" panose="02000000000000000000" pitchFamily="2" charset="-122"/>
                <a:ea typeface="方正粗黑宋简体" panose="02000000000000000000" pitchFamily="2" charset="-122"/>
                <a:cs typeface="微软雅黑" panose="020B0503020204020204" pitchFamily="34" charset="-122"/>
              </a:rPr>
              <a:t>可行性分析</a:t>
            </a:r>
            <a:endParaRPr kumimoji="0" lang="en-US" altLang="zh-CN" sz="6000" kern="1200" cap="none" spc="235" normalizeH="0" baseline="0" noProof="1" smtClean="0">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algn="ctr" defTabSz="914400" fontAlgn="auto">
              <a:spcBef>
                <a:spcPts val="580"/>
              </a:spcBef>
              <a:buClrTx/>
              <a:buSzTx/>
              <a:buFontTx/>
              <a:defRPr/>
            </a:pPr>
            <a:r>
              <a:rPr kumimoji="0" lang="zh-CN" altLang="en-US" sz="2400" kern="1200" cap="none" spc="310" normalizeH="0" baseline="0" noProof="1" smtClean="0">
                <a:solidFill>
                  <a:srgbClr val="0429E2"/>
                </a:solidFill>
                <a:latin typeface="方正粗黑宋简体" panose="02000000000000000000" pitchFamily="2" charset="-122"/>
                <a:ea typeface="方正粗黑宋简体" panose="02000000000000000000" pitchFamily="2" charset="-122"/>
                <a:cs typeface="Verdana" panose="020B0604030504040204"/>
              </a:rPr>
              <a:t>（仅</a:t>
            </a:r>
            <a:r>
              <a:rPr kumimoji="0" lang="zh-CN" altLang="zh-CN" sz="2400" kern="1200" cap="none" spc="310" normalizeH="0" baseline="0" noProof="1" smtClean="0">
                <a:solidFill>
                  <a:srgbClr val="0429E2"/>
                </a:solidFill>
                <a:latin typeface="方正粗黑宋简体" panose="02000000000000000000" pitchFamily="2" charset="-122"/>
                <a:ea typeface="方正粗黑宋简体" panose="02000000000000000000" pitchFamily="2" charset="-122"/>
                <a:cs typeface="Verdana" panose="020B0604030504040204"/>
              </a:rPr>
              <a:t>节选重点）</a:t>
            </a:r>
          </a:p>
        </p:txBody>
      </p:sp>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57480" y="175772"/>
            <a:ext cx="3119718" cy="1705855"/>
          </a:xfrm>
          <a:prstGeom prst="rect">
            <a:avLst/>
          </a:prstGeom>
        </p:spPr>
      </p:pic>
    </p:spTree>
    <p:extLst>
      <p:ext uri="{BB962C8B-B14F-4D97-AF65-F5344CB8AC3E}">
        <p14:creationId xmlns:p14="http://schemas.microsoft.com/office/powerpoint/2010/main" val="24621440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515295"/>
            <a:ext cx="18288000" cy="9467850"/>
            <a:chOff x="0" y="515295"/>
            <a:chExt cx="18288000" cy="9467850"/>
          </a:xfrm>
        </p:grpSpPr>
        <p:sp>
          <p:nvSpPr>
            <p:cNvPr id="3" name="object 3"/>
            <p:cNvSpPr/>
            <p:nvPr/>
          </p:nvSpPr>
          <p:spPr>
            <a:xfrm>
              <a:off x="1028700" y="1028700"/>
              <a:ext cx="16230600" cy="8229600"/>
            </a:xfrm>
            <a:custGeom>
              <a:avLst/>
              <a:gdLst/>
              <a:ahLst/>
              <a:cxnLst/>
              <a:rect l="l" t="t" r="r" b="b"/>
              <a:pathLst>
                <a:path w="16230600" h="8229600">
                  <a:moveTo>
                    <a:pt x="16230598" y="8229599"/>
                  </a:moveTo>
                  <a:lnTo>
                    <a:pt x="0" y="8229599"/>
                  </a:lnTo>
                  <a:lnTo>
                    <a:pt x="0" y="0"/>
                  </a:lnTo>
                  <a:lnTo>
                    <a:pt x="16230598" y="0"/>
                  </a:lnTo>
                  <a:lnTo>
                    <a:pt x="16230598" y="8229599"/>
                  </a:lnTo>
                  <a:close/>
                </a:path>
              </a:pathLst>
            </a:custGeom>
            <a:solidFill>
              <a:srgbClr val="F2F2F2"/>
            </a:solidFill>
          </p:spPr>
          <p:txBody>
            <a:bodyPr wrap="square" lIns="0" tIns="0" rIns="0" bIns="0" rtlCol="0"/>
            <a:lstStyle/>
            <a:p>
              <a:endParaRPr/>
            </a:p>
          </p:txBody>
        </p:sp>
        <p:pic>
          <p:nvPicPr>
            <p:cNvPr id="4" name="object 4"/>
            <p:cNvPicPr/>
            <p:nvPr/>
          </p:nvPicPr>
          <p:blipFill>
            <a:blip r:embed="rId2" cstate="print"/>
            <a:stretch>
              <a:fillRect/>
            </a:stretch>
          </p:blipFill>
          <p:spPr>
            <a:xfrm>
              <a:off x="15365686" y="7601376"/>
              <a:ext cx="2922313" cy="2381249"/>
            </a:xfrm>
            <a:prstGeom prst="rect">
              <a:avLst/>
            </a:prstGeom>
          </p:spPr>
        </p:pic>
        <p:pic>
          <p:nvPicPr>
            <p:cNvPr id="5" name="object 5"/>
            <p:cNvPicPr/>
            <p:nvPr/>
          </p:nvPicPr>
          <p:blipFill>
            <a:blip r:embed="rId3" cstate="print"/>
            <a:stretch>
              <a:fillRect/>
            </a:stretch>
          </p:blipFill>
          <p:spPr>
            <a:xfrm>
              <a:off x="0" y="515295"/>
              <a:ext cx="2928866" cy="2381249"/>
            </a:xfrm>
            <a:prstGeom prst="rect">
              <a:avLst/>
            </a:prstGeom>
          </p:spPr>
        </p:pic>
        <p:pic>
          <p:nvPicPr>
            <p:cNvPr id="6" name="object 6"/>
            <p:cNvPicPr/>
            <p:nvPr/>
          </p:nvPicPr>
          <p:blipFill>
            <a:blip r:embed="rId4" cstate="print"/>
            <a:stretch>
              <a:fillRect/>
            </a:stretch>
          </p:blipFill>
          <p:spPr>
            <a:xfrm>
              <a:off x="6589163" y="2349797"/>
              <a:ext cx="5105399" cy="5591174"/>
            </a:xfrm>
            <a:prstGeom prst="rect">
              <a:avLst/>
            </a:prstGeom>
          </p:spPr>
        </p:pic>
      </p:grpSp>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57480" y="175772"/>
            <a:ext cx="3119718" cy="1705855"/>
          </a:xfrm>
          <a:prstGeom prst="rect">
            <a:avLst/>
          </a:prstGeom>
        </p:spPr>
      </p:pic>
      <p:sp>
        <p:nvSpPr>
          <p:cNvPr id="12" name="object 17"/>
          <p:cNvSpPr txBox="1">
            <a:spLocks/>
          </p:cNvSpPr>
          <p:nvPr/>
        </p:nvSpPr>
        <p:spPr>
          <a:xfrm>
            <a:off x="2190750" y="1632268"/>
            <a:ext cx="6608763" cy="1712007"/>
          </a:xfrm>
          <a:prstGeom prst="rect">
            <a:avLst/>
          </a:prstGeom>
        </p:spPr>
        <p:txBody>
          <a:bodyPr vert="horz" wrap="square" lIns="0" tIns="201930" rIns="0" bIns="0" anchor="t">
            <a:spAutoFit/>
          </a:bodyPr>
          <a:lstStyle>
            <a:lvl1pPr>
              <a:defRPr sz="6400" b="0" i="0">
                <a:solidFill>
                  <a:srgbClr val="242423"/>
                </a:solidFill>
                <a:latin typeface="Lucida Sans Unicode"/>
                <a:ea typeface="+mj-ea"/>
                <a:cs typeface="Lucida Sans Unicode"/>
              </a:defRPr>
            </a:lvl1pPr>
          </a:lstStyle>
          <a:p>
            <a:pPr marL="12700">
              <a:spcBef>
                <a:spcPts val="575"/>
              </a:spcBef>
            </a:pPr>
            <a:r>
              <a:rPr lang="zh-CN" altLang="zh-CN" sz="6600" kern="0" dirty="0" smtClean="0">
                <a:latin typeface="方正粗黑宋简体" panose="02000000000000000000" pitchFamily="2" charset="-122"/>
                <a:ea typeface="方正粗黑宋简体" panose="02000000000000000000" pitchFamily="2" charset="-122"/>
                <a:cs typeface="+mj-cs"/>
              </a:rPr>
              <a:t>文档目录</a:t>
            </a:r>
            <a:br>
              <a:rPr lang="zh-CN" altLang="zh-CN" sz="6600" kern="0" dirty="0" smtClean="0">
                <a:latin typeface="方正粗黑宋简体" panose="02000000000000000000" pitchFamily="2" charset="-122"/>
                <a:ea typeface="方正粗黑宋简体" panose="02000000000000000000" pitchFamily="2" charset="-122"/>
                <a:cs typeface="+mj-cs"/>
              </a:rPr>
            </a:br>
            <a:endParaRPr lang="zh-CN" altLang="zh-CN" sz="3200" kern="0" dirty="0">
              <a:latin typeface="Verdana" panose="020B0604030504040204" pitchFamily="34" charset="0"/>
              <a:cs typeface="+mj-cs"/>
            </a:endParaRPr>
          </a:p>
        </p:txBody>
      </p:sp>
      <p:sp>
        <p:nvSpPr>
          <p:cNvPr id="13" name="文本框 23"/>
          <p:cNvSpPr txBox="1"/>
          <p:nvPr/>
        </p:nvSpPr>
        <p:spPr>
          <a:xfrm>
            <a:off x="6878638" y="1727518"/>
            <a:ext cx="9918700" cy="1198880"/>
          </a:xfrm>
          <a:prstGeom prst="rect">
            <a:avLst/>
          </a:prstGeom>
          <a:noFill/>
          <a:ln w="9525">
            <a:noFill/>
          </a:ln>
        </p:spPr>
        <p:txBody>
          <a:bodyPr anchor="t">
            <a:spAutoFit/>
          </a:bodyPr>
          <a:lstStyle/>
          <a:p>
            <a:pPr>
              <a:lnSpc>
                <a:spcPct val="150000"/>
              </a:lnSpc>
            </a:pPr>
            <a:r>
              <a:rPr lang="zh-CN" altLang="en-US" sz="2400" dirty="0">
                <a:latin typeface="方正粗黑宋简体" panose="02000000000000000000" pitchFamily="2" charset="-122"/>
                <a:ea typeface="方正粗黑宋简体" panose="02000000000000000000" pitchFamily="2" charset="-122"/>
              </a:rPr>
              <a:t>文档模板：“项目章程的最新内容”</a:t>
            </a:r>
          </a:p>
          <a:p>
            <a:pPr>
              <a:lnSpc>
                <a:spcPct val="150000"/>
              </a:lnSpc>
            </a:pPr>
            <a:r>
              <a:rPr lang="zh-CN" altLang="en-US" sz="2400" dirty="0">
                <a:latin typeface="方正粗黑宋简体" panose="02000000000000000000" pitchFamily="2" charset="-122"/>
                <a:ea typeface="方正粗黑宋简体" panose="02000000000000000000" pitchFamily="2" charset="-122"/>
              </a:rPr>
              <a:t>来源：https://www.sohu.com/a/275069651_99988242</a:t>
            </a:r>
          </a:p>
        </p:txBody>
      </p:sp>
      <p:pic>
        <p:nvPicPr>
          <p:cNvPr id="14" name="图片 13" descr="bd139d894ebb40acbbef5601bb5ee865"/>
          <p:cNvPicPr>
            <a:picLocks noChangeAspect="1"/>
          </p:cNvPicPr>
          <p:nvPr/>
        </p:nvPicPr>
        <p:blipFill>
          <a:blip r:embed="rId6"/>
          <a:srcRect t="31912"/>
          <a:stretch>
            <a:fillRect/>
          </a:stretch>
        </p:blipFill>
        <p:spPr>
          <a:xfrm>
            <a:off x="2091690" y="3615055"/>
            <a:ext cx="12594590" cy="5109845"/>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5"/>
            <a:ext cx="18288000" cy="4620260"/>
            <a:chOff x="0" y="5"/>
            <a:chExt cx="18288000" cy="4620260"/>
          </a:xfrm>
        </p:grpSpPr>
        <p:sp>
          <p:nvSpPr>
            <p:cNvPr id="3" name="object 3"/>
            <p:cNvSpPr/>
            <p:nvPr/>
          </p:nvSpPr>
          <p:spPr>
            <a:xfrm>
              <a:off x="0" y="762500"/>
              <a:ext cx="18288000" cy="3857625"/>
            </a:xfrm>
            <a:custGeom>
              <a:avLst/>
              <a:gdLst/>
              <a:ahLst/>
              <a:cxnLst/>
              <a:rect l="l" t="t" r="r" b="b"/>
              <a:pathLst>
                <a:path w="18288000" h="3857625">
                  <a:moveTo>
                    <a:pt x="18287998" y="3857624"/>
                  </a:moveTo>
                  <a:lnTo>
                    <a:pt x="0" y="3857624"/>
                  </a:lnTo>
                  <a:lnTo>
                    <a:pt x="0" y="0"/>
                  </a:lnTo>
                  <a:lnTo>
                    <a:pt x="18287998" y="0"/>
                  </a:lnTo>
                  <a:lnTo>
                    <a:pt x="18287998" y="3857624"/>
                  </a:lnTo>
                  <a:close/>
                </a:path>
              </a:pathLst>
            </a:custGeom>
            <a:solidFill>
              <a:srgbClr val="F2F2F2"/>
            </a:solidFill>
          </p:spPr>
          <p:txBody>
            <a:bodyPr wrap="square" lIns="0" tIns="0" rIns="0" bIns="0" rtlCol="0"/>
            <a:lstStyle/>
            <a:p>
              <a:endParaRPr/>
            </a:p>
          </p:txBody>
        </p:sp>
        <p:pic>
          <p:nvPicPr>
            <p:cNvPr id="4" name="object 4"/>
            <p:cNvPicPr/>
            <p:nvPr/>
          </p:nvPicPr>
          <p:blipFill>
            <a:blip r:embed="rId2" cstate="print"/>
            <a:stretch>
              <a:fillRect/>
            </a:stretch>
          </p:blipFill>
          <p:spPr>
            <a:xfrm>
              <a:off x="9999021" y="5"/>
              <a:ext cx="7877174" cy="3386720"/>
            </a:xfrm>
            <a:prstGeom prst="rect">
              <a:avLst/>
            </a:prstGeom>
          </p:spPr>
        </p:pic>
      </p:grpSp>
      <p:sp>
        <p:nvSpPr>
          <p:cNvPr id="5" name="object 5"/>
          <p:cNvSpPr txBox="1">
            <a:spLocks noGrp="1"/>
          </p:cNvSpPr>
          <p:nvPr>
            <p:ph type="title"/>
          </p:nvPr>
        </p:nvSpPr>
        <p:spPr>
          <a:xfrm>
            <a:off x="985520" y="1129011"/>
            <a:ext cx="8387080" cy="2978379"/>
          </a:xfrm>
          <a:prstGeom prst="rect">
            <a:avLst/>
          </a:prstGeom>
        </p:spPr>
        <p:txBody>
          <a:bodyPr vert="horz" wrap="square" lIns="0" tIns="12065" rIns="0" bIns="0" rtlCol="0">
            <a:spAutoFit/>
          </a:bodyPr>
          <a:lstStyle/>
          <a:p>
            <a:pPr marL="12700" marR="0" defTabSz="914400" fontAlgn="auto">
              <a:lnSpc>
                <a:spcPct val="150000"/>
              </a:lnSpc>
              <a:spcBef>
                <a:spcPts val="1060"/>
              </a:spcBef>
              <a:defRPr/>
            </a:pPr>
            <a:r>
              <a:rPr lang="zh-CN" altLang="en-US" sz="5400" kern="1200" dirty="0">
                <a:solidFill>
                  <a:srgbClr val="558ED5"/>
                </a:solidFill>
                <a:latin typeface="方正粗黑宋简体" panose="02000000000000000000" pitchFamily="2" charset="-122"/>
                <a:ea typeface="方正粗黑宋简体" panose="02000000000000000000" pitchFamily="2" charset="-122"/>
              </a:rPr>
              <a:t>对现有系统的</a:t>
            </a:r>
            <a:r>
              <a:rPr lang="zh-CN" altLang="en-US" sz="5400" kern="1200" dirty="0" smtClean="0">
                <a:solidFill>
                  <a:srgbClr val="558ED5"/>
                </a:solidFill>
                <a:latin typeface="方正粗黑宋简体" panose="02000000000000000000" pitchFamily="2" charset="-122"/>
                <a:ea typeface="方正粗黑宋简体" panose="02000000000000000000" pitchFamily="2" charset="-122"/>
              </a:rPr>
              <a:t>分析</a:t>
            </a:r>
            <a:r>
              <a:rPr lang="en-US" altLang="zh-CN" sz="5400" kern="1200" dirty="0" smtClean="0">
                <a:solidFill>
                  <a:srgbClr val="558ED5"/>
                </a:solidFill>
                <a:latin typeface="方正粗黑宋简体" panose="02000000000000000000" pitchFamily="2" charset="-122"/>
                <a:ea typeface="方正粗黑宋简体" panose="02000000000000000000" pitchFamily="2" charset="-122"/>
              </a:rPr>
              <a:t/>
            </a:r>
            <a:br>
              <a:rPr lang="en-US" altLang="zh-CN" sz="5400" kern="1200" dirty="0" smtClean="0">
                <a:solidFill>
                  <a:srgbClr val="558ED5"/>
                </a:solidFill>
                <a:latin typeface="方正粗黑宋简体" panose="02000000000000000000" pitchFamily="2" charset="-122"/>
                <a:ea typeface="方正粗黑宋简体" panose="02000000000000000000" pitchFamily="2" charset="-122"/>
              </a:rPr>
            </a:br>
            <a:r>
              <a:rPr lang="en-US" altLang="zh-CN" sz="1050" kern="1200" dirty="0" smtClean="0">
                <a:solidFill>
                  <a:srgbClr val="558ED5"/>
                </a:solidFill>
                <a:latin typeface="方正粗黑宋简体" panose="02000000000000000000" pitchFamily="2" charset="-122"/>
                <a:ea typeface="方正粗黑宋简体" panose="02000000000000000000" pitchFamily="2" charset="-122"/>
              </a:rPr>
              <a:t/>
            </a:r>
            <a:br>
              <a:rPr lang="en-US" altLang="zh-CN" sz="1050" kern="1200" dirty="0" smtClean="0">
                <a:solidFill>
                  <a:srgbClr val="558ED5"/>
                </a:solidFill>
                <a:latin typeface="方正粗黑宋简体" panose="02000000000000000000" pitchFamily="2" charset="-122"/>
                <a:ea typeface="方正粗黑宋简体" panose="02000000000000000000" pitchFamily="2" charset="-122"/>
              </a:rPr>
            </a:br>
            <a:r>
              <a:rPr lang="zh-CN" altLang="en-US" sz="3200" b="1" kern="1200" spc="90" noProof="1" smtClean="0">
                <a:solidFill>
                  <a:schemeClr val="tx2">
                    <a:lumMod val="60000"/>
                    <a:lumOff val="40000"/>
                  </a:schemeClr>
                </a:solidFill>
                <a:latin typeface="宋体" panose="02010600030101010101" pitchFamily="2" charset="-122"/>
              </a:rPr>
              <a:t>二、</a:t>
            </a:r>
            <a:r>
              <a:rPr lang="zh-CN" altLang="en-US" sz="3200" spc="90" noProof="1" smtClean="0">
                <a:solidFill>
                  <a:schemeClr val="tx1"/>
                </a:solidFill>
                <a:latin typeface="华文中宋" panose="02010600040101010101" pitchFamily="2" charset="-122"/>
                <a:ea typeface="华文中宋" panose="02010600040101010101" pitchFamily="2" charset="-122"/>
                <a:cs typeface="华文中宋" panose="02010600040101010101" pitchFamily="2" charset="-122"/>
              </a:rPr>
              <a:t>雨</a:t>
            </a:r>
            <a:r>
              <a:rPr lang="zh-CN" altLang="en-US" sz="3200" spc="90" noProof="1">
                <a:solidFill>
                  <a:schemeClr val="tx1"/>
                </a:solidFill>
                <a:latin typeface="华文中宋" panose="02010600040101010101" pitchFamily="2" charset="-122"/>
                <a:ea typeface="华文中宋" panose="02010600040101010101" pitchFamily="2" charset="-122"/>
                <a:cs typeface="华文中宋" panose="02010600040101010101" pitchFamily="2" charset="-122"/>
              </a:rPr>
              <a:t>课堂之类的</a:t>
            </a:r>
            <a:r>
              <a:rPr lang="zh-CN" altLang="en-US" sz="3200" spc="90" noProof="1">
                <a:solidFill>
                  <a:schemeClr val="tx1"/>
                </a:solidFill>
                <a:latin typeface="华文中宋" panose="02010600040101010101" pitchFamily="2" charset="-122"/>
                <a:ea typeface="华文中宋" panose="02010600040101010101" pitchFamily="2" charset="-122"/>
                <a:cs typeface="华文中宋" panose="02010600040101010101" pitchFamily="2" charset="-122"/>
              </a:rPr>
              <a:t>小</a:t>
            </a:r>
            <a:r>
              <a:rPr lang="zh-CN" altLang="en-US" sz="3200" spc="90" noProof="1" smtClean="0">
                <a:solidFill>
                  <a:schemeClr val="tx1"/>
                </a:solidFill>
                <a:latin typeface="华文中宋" panose="02010600040101010101" pitchFamily="2" charset="-122"/>
                <a:ea typeface="华文中宋" panose="02010600040101010101" pitchFamily="2" charset="-122"/>
                <a:cs typeface="华文中宋" panose="02010600040101010101" pitchFamily="2" charset="-122"/>
              </a:rPr>
              <a:t>程序</a:t>
            </a:r>
            <a:r>
              <a:rPr lang="en-US" altLang="zh-CN" sz="3200" spc="90" noProof="1" smtClean="0">
                <a:solidFill>
                  <a:schemeClr val="tx1"/>
                </a:solidFill>
                <a:latin typeface="华文中宋" panose="02010600040101010101" pitchFamily="2" charset="-122"/>
                <a:ea typeface="华文中宋" panose="02010600040101010101" pitchFamily="2" charset="-122"/>
                <a:cs typeface="华文中宋" panose="02010600040101010101" pitchFamily="2" charset="-122"/>
              </a:rPr>
              <a:t/>
            </a:r>
            <a:br>
              <a:rPr lang="en-US" altLang="zh-CN" sz="3200" spc="90" noProof="1" smtClean="0">
                <a:solidFill>
                  <a:schemeClr val="tx1"/>
                </a:solidFill>
                <a:latin typeface="华文中宋" panose="02010600040101010101" pitchFamily="2" charset="-122"/>
                <a:ea typeface="华文中宋" panose="02010600040101010101" pitchFamily="2" charset="-122"/>
                <a:cs typeface="华文中宋" panose="02010600040101010101" pitchFamily="2" charset="-122"/>
              </a:rPr>
            </a:br>
            <a:r>
              <a:rPr lang="zh-CN" altLang="en-US" sz="3200" spc="90" noProof="1" smtClean="0">
                <a:solidFill>
                  <a:schemeClr val="tx1"/>
                </a:solidFill>
                <a:latin typeface="华文中宋" panose="02010600040101010101" pitchFamily="2" charset="-122"/>
                <a:ea typeface="华文中宋" panose="02010600040101010101" pitchFamily="2" charset="-122"/>
                <a:cs typeface="华文中宋" panose="02010600040101010101" pitchFamily="2" charset="-122"/>
              </a:rPr>
              <a:t>（此处以</a:t>
            </a:r>
            <a:r>
              <a:rPr lang="zh-CN" altLang="en-US" sz="3200" b="1" spc="90" noProof="1">
                <a:solidFill>
                  <a:schemeClr val="accent1">
                    <a:lumMod val="75000"/>
                  </a:schemeClr>
                </a:solidFill>
                <a:latin typeface="华文中宋" panose="02010600040101010101" pitchFamily="2" charset="-122"/>
                <a:ea typeface="华文中宋" panose="02010600040101010101" pitchFamily="2" charset="-122"/>
                <a:cs typeface="华文中宋" panose="02010600040101010101" pitchFamily="2" charset="-122"/>
              </a:rPr>
              <a:t>雨课堂</a:t>
            </a:r>
            <a:r>
              <a:rPr lang="zh-CN" altLang="en-US" sz="3200" spc="90" noProof="1">
                <a:solidFill>
                  <a:schemeClr val="tx1"/>
                </a:solidFill>
                <a:latin typeface="华文中宋" panose="02010600040101010101" pitchFamily="2" charset="-122"/>
                <a:ea typeface="华文中宋" panose="02010600040101010101" pitchFamily="2" charset="-122"/>
                <a:cs typeface="华文中宋" panose="02010600040101010101" pitchFamily="2" charset="-122"/>
              </a:rPr>
              <a:t>为例）</a:t>
            </a:r>
          </a:p>
        </p:txBody>
      </p:sp>
      <p:sp>
        <p:nvSpPr>
          <p:cNvPr id="6" name="object 6"/>
          <p:cNvSpPr txBox="1"/>
          <p:nvPr/>
        </p:nvSpPr>
        <p:spPr>
          <a:xfrm>
            <a:off x="482600" y="4762500"/>
            <a:ext cx="7289800" cy="4867999"/>
          </a:xfrm>
          <a:prstGeom prst="rect">
            <a:avLst/>
          </a:prstGeom>
        </p:spPr>
        <p:txBody>
          <a:bodyPr vert="horz" wrap="square" lIns="0" tIns="12700" rIns="0" bIns="0" rtlCol="0">
            <a:spAutoFit/>
          </a:bodyPr>
          <a:lstStyle/>
          <a:p>
            <a:pPr marL="927100" lvl="1" indent="-457200">
              <a:lnSpc>
                <a:spcPct val="150000"/>
              </a:lnSpc>
              <a:spcBef>
                <a:spcPts val="1060"/>
              </a:spcBef>
              <a:buFont typeface="Wingdings" panose="05000000000000000000" pitchFamily="2" charset="2"/>
              <a:buChar char="u"/>
              <a:defRPr/>
            </a:pPr>
            <a:r>
              <a:rPr lang="zh-CN" altLang="en-US" sz="2400" b="1" spc="90" noProof="1" smtClean="0">
                <a:latin typeface="华文中宋" panose="02010600040101010101" pitchFamily="2" charset="-122"/>
                <a:ea typeface="华文中宋" panose="02010600040101010101" pitchFamily="2" charset="-122"/>
                <a:cs typeface="华文中宋" panose="02010600040101010101" pitchFamily="2" charset="-122"/>
              </a:rPr>
              <a:t>优点</a:t>
            </a: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a:t>
            </a:r>
            <a:endParaRPr lang="en-US" altLang="zh-CN" sz="2400" spc="90" noProof="1" smtClean="0">
              <a:latin typeface="华文中宋" panose="02010600040101010101" pitchFamily="2" charset="-122"/>
              <a:ea typeface="华文中宋" panose="02010600040101010101" pitchFamily="2" charset="-122"/>
              <a:cs typeface="华文中宋" panose="02010600040101010101" pitchFamily="2" charset="-122"/>
            </a:endParaRPr>
          </a:p>
          <a:p>
            <a:pPr marL="984250" lvl="1" indent="-514350">
              <a:lnSpc>
                <a:spcPct val="150000"/>
              </a:lnSpc>
              <a:spcBef>
                <a:spcPts val="1060"/>
              </a:spcBef>
              <a:buFont typeface="+mj-lt"/>
              <a:buAutoNum type="alphaLcParenR"/>
              <a:defRPr/>
            </a:pP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即使</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用户量很大，但上课无法签到的情况仍较少</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发生</a:t>
            </a: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a:t>
            </a:r>
            <a:endParaRPr lang="en-US" altLang="zh-CN" sz="2400" spc="90" noProof="1" smtClean="0">
              <a:latin typeface="华文中宋" panose="02010600040101010101" pitchFamily="2" charset="-122"/>
              <a:ea typeface="华文中宋" panose="02010600040101010101" pitchFamily="2" charset="-122"/>
              <a:cs typeface="华文中宋" panose="02010600040101010101" pitchFamily="2" charset="-122"/>
            </a:endParaRPr>
          </a:p>
          <a:p>
            <a:pPr marL="984250" lvl="1" indent="-514350">
              <a:lnSpc>
                <a:spcPct val="150000"/>
              </a:lnSpc>
              <a:spcBef>
                <a:spcPts val="1060"/>
              </a:spcBef>
              <a:buFont typeface="+mj-lt"/>
              <a:buAutoNum type="alphaLcParenR"/>
              <a:defRPr/>
            </a:pPr>
            <a:r>
              <a:rPr lang="zh-CN" altLang="en-US" sz="2400" b="1" spc="90" noProof="1" smtClean="0">
                <a:solidFill>
                  <a:schemeClr val="accent1">
                    <a:lumMod val="75000"/>
                  </a:schemeClr>
                </a:solidFill>
                <a:latin typeface="华文中宋" panose="02010600040101010101" pitchFamily="2" charset="-122"/>
                <a:ea typeface="华文中宋" panose="02010600040101010101" pitchFamily="2" charset="-122"/>
                <a:cs typeface="华文中宋" panose="02010600040101010101" pitchFamily="2" charset="-122"/>
              </a:rPr>
              <a:t>教师</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可以布置测试与作业；可以布置预习的内容，师生沟通</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及时</a:t>
            </a: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反馈</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a:t>
            </a:r>
            <a:endParaRPr lang="en-US" altLang="zh-CN" sz="2400" spc="90" noProof="1" smtClean="0">
              <a:latin typeface="华文中宋" panose="02010600040101010101" pitchFamily="2" charset="-122"/>
              <a:ea typeface="华文中宋" panose="02010600040101010101" pitchFamily="2" charset="-122"/>
              <a:cs typeface="华文中宋" panose="02010600040101010101" pitchFamily="2" charset="-122"/>
            </a:endParaRPr>
          </a:p>
          <a:p>
            <a:pPr marL="984250" lvl="1" indent="-514350">
              <a:lnSpc>
                <a:spcPct val="150000"/>
              </a:lnSpc>
              <a:spcBef>
                <a:spcPts val="1060"/>
              </a:spcBef>
              <a:buFont typeface="+mj-lt"/>
              <a:buAutoNum type="alphaLcParenR"/>
              <a:defRPr/>
            </a:pP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课堂</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上</a:t>
            </a:r>
            <a:r>
              <a:rPr lang="zh-CN" altLang="en-US" sz="2400" b="1" spc="90" noProof="1">
                <a:solidFill>
                  <a:schemeClr val="accent1">
                    <a:lumMod val="75000"/>
                  </a:schemeClr>
                </a:solidFill>
                <a:latin typeface="华文中宋" panose="02010600040101010101" pitchFamily="2" charset="-122"/>
                <a:ea typeface="华文中宋" panose="02010600040101010101" pitchFamily="2" charset="-122"/>
                <a:cs typeface="华文中宋" panose="02010600040101010101" pitchFamily="2" charset="-122"/>
              </a:rPr>
              <a:t>实时</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答题、</a:t>
            </a:r>
            <a:r>
              <a:rPr lang="zh-CN" altLang="en-US" sz="2400" b="1" spc="90" noProof="1">
                <a:solidFill>
                  <a:schemeClr val="accent1">
                    <a:lumMod val="75000"/>
                  </a:schemeClr>
                </a:solidFill>
                <a:latin typeface="华文中宋" panose="02010600040101010101" pitchFamily="2" charset="-122"/>
                <a:ea typeface="华文中宋" panose="02010600040101010101" pitchFamily="2" charset="-122"/>
                <a:cs typeface="华文中宋" panose="02010600040101010101" pitchFamily="2" charset="-122"/>
              </a:rPr>
              <a:t>弹</a:t>
            </a:r>
            <a:r>
              <a:rPr lang="zh-CN" altLang="en-US" sz="2400" b="1" spc="90" noProof="1">
                <a:solidFill>
                  <a:schemeClr val="accent1">
                    <a:lumMod val="75000"/>
                  </a:schemeClr>
                </a:solidFill>
                <a:latin typeface="华文中宋" panose="02010600040101010101" pitchFamily="2" charset="-122"/>
                <a:ea typeface="华文中宋" panose="02010600040101010101" pitchFamily="2" charset="-122"/>
                <a:cs typeface="华文中宋" panose="02010600040101010101" pitchFamily="2" charset="-122"/>
              </a:rPr>
              <a:t>幕</a:t>
            </a:r>
            <a:r>
              <a:rPr lang="zh-CN" altLang="en-US" sz="2400" b="1" spc="90" noProof="1" smtClean="0">
                <a:solidFill>
                  <a:schemeClr val="accent1">
                    <a:lumMod val="75000"/>
                  </a:schemeClr>
                </a:solidFill>
                <a:latin typeface="华文中宋" panose="02010600040101010101" pitchFamily="2" charset="-122"/>
                <a:ea typeface="华文中宋" panose="02010600040101010101" pitchFamily="2" charset="-122"/>
                <a:cs typeface="华文中宋" panose="02010600040101010101" pitchFamily="2" charset="-122"/>
              </a:rPr>
              <a:t>互动</a:t>
            </a: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，为</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师生提供完整立体的数据支持，个性化报表、自动任务</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提醒</a:t>
            </a: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a:t>
            </a:r>
            <a:endPar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endParaRPr>
          </a:p>
        </p:txBody>
      </p:sp>
      <p:sp>
        <p:nvSpPr>
          <p:cNvPr id="8" name="object 8"/>
          <p:cNvSpPr txBox="1"/>
          <p:nvPr/>
        </p:nvSpPr>
        <p:spPr>
          <a:xfrm>
            <a:off x="8915399" y="4762500"/>
            <a:ext cx="8960795" cy="3206006"/>
          </a:xfrm>
          <a:prstGeom prst="rect">
            <a:avLst/>
          </a:prstGeom>
        </p:spPr>
        <p:txBody>
          <a:bodyPr vert="horz" wrap="square" lIns="0" tIns="12700" rIns="0" bIns="0" rtlCol="0">
            <a:spAutoFit/>
          </a:bodyPr>
          <a:lstStyle/>
          <a:p>
            <a:pPr marL="927100" lvl="1" indent="-457200">
              <a:lnSpc>
                <a:spcPct val="150000"/>
              </a:lnSpc>
              <a:spcBef>
                <a:spcPts val="1060"/>
              </a:spcBef>
              <a:buFont typeface="Wingdings" panose="05000000000000000000" pitchFamily="2" charset="2"/>
              <a:buChar char="u"/>
              <a:defRPr/>
            </a:pPr>
            <a:r>
              <a:rPr lang="zh-CN" altLang="en-US" sz="2400" b="1" spc="90" noProof="1">
                <a:latin typeface="华文中宋" panose="02010600040101010101" pitchFamily="2" charset="-122"/>
                <a:ea typeface="华文中宋" panose="02010600040101010101" pitchFamily="2" charset="-122"/>
                <a:cs typeface="华文中宋" panose="02010600040101010101" pitchFamily="2" charset="-122"/>
              </a:rPr>
              <a:t>缺点</a:t>
            </a: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a:t>
            </a:r>
            <a:endParaRPr lang="en-US" altLang="zh-CN" sz="2400" spc="90" noProof="1" smtClean="0">
              <a:latin typeface="华文中宋" panose="02010600040101010101" pitchFamily="2" charset="-122"/>
              <a:ea typeface="华文中宋" panose="02010600040101010101" pitchFamily="2" charset="-122"/>
              <a:cs typeface="华文中宋" panose="02010600040101010101" pitchFamily="2" charset="-122"/>
            </a:endParaRPr>
          </a:p>
          <a:p>
            <a:pPr marL="984250" lvl="1" indent="-514350">
              <a:lnSpc>
                <a:spcPct val="150000"/>
              </a:lnSpc>
              <a:spcBef>
                <a:spcPts val="1060"/>
              </a:spcBef>
              <a:buFont typeface="+mj-lt"/>
              <a:buAutoNum type="alphaLcParenR"/>
              <a:defRPr/>
            </a:pPr>
            <a:r>
              <a:rPr lang="zh-CN" altLang="en-US" sz="2400" b="1" spc="90" noProof="1" smtClean="0">
                <a:solidFill>
                  <a:schemeClr val="accent1">
                    <a:lumMod val="75000"/>
                  </a:schemeClr>
                </a:solidFill>
                <a:latin typeface="华文中宋" panose="02010600040101010101" pitchFamily="2" charset="-122"/>
                <a:ea typeface="华文中宋" panose="02010600040101010101" pitchFamily="2" charset="-122"/>
                <a:cs typeface="华文中宋" panose="02010600040101010101" pitchFamily="2" charset="-122"/>
              </a:rPr>
              <a:t>清晰度</a:t>
            </a:r>
            <a:r>
              <a:rPr lang="zh-CN" altLang="en-US" sz="2400" b="1" spc="90" noProof="1">
                <a:solidFill>
                  <a:schemeClr val="accent1">
                    <a:lumMod val="75000"/>
                  </a:schemeClr>
                </a:solidFill>
                <a:latin typeface="华文中宋" panose="02010600040101010101" pitchFamily="2" charset="-122"/>
                <a:ea typeface="华文中宋" panose="02010600040101010101" pitchFamily="2" charset="-122"/>
                <a:cs typeface="华文中宋" panose="02010600040101010101" pitchFamily="2" charset="-122"/>
              </a:rPr>
              <a:t>太低</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，无法满足学生清楚浏览</a:t>
            </a:r>
            <a:r>
              <a:rPr lang="en-US" altLang="zh-CN" sz="2400" spc="90" noProof="1">
                <a:latin typeface="华文中宋" panose="02010600040101010101" pitchFamily="2" charset="-122"/>
                <a:ea typeface="华文中宋" panose="02010600040101010101" pitchFamily="2" charset="-122"/>
                <a:cs typeface="华文中宋" panose="02010600040101010101" pitchFamily="2" charset="-122"/>
              </a:rPr>
              <a:t>PPT</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中图片的</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需求</a:t>
            </a: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a:t>
            </a:r>
            <a:endParaRPr lang="en-US" altLang="zh-CN" sz="2400" spc="90" noProof="1">
              <a:latin typeface="华文中宋" panose="02010600040101010101" pitchFamily="2" charset="-122"/>
              <a:ea typeface="华文中宋" panose="02010600040101010101" pitchFamily="2" charset="-122"/>
              <a:cs typeface="华文中宋" panose="02010600040101010101" pitchFamily="2" charset="-122"/>
            </a:endParaRPr>
          </a:p>
          <a:p>
            <a:pPr marL="984250" lvl="1" indent="-514350">
              <a:lnSpc>
                <a:spcPct val="150000"/>
              </a:lnSpc>
              <a:spcBef>
                <a:spcPts val="1060"/>
              </a:spcBef>
              <a:buFont typeface="+mj-lt"/>
              <a:buAutoNum type="alphaLcParenR"/>
              <a:defRPr/>
            </a:pPr>
            <a:r>
              <a:rPr lang="zh-CN" altLang="en-US" sz="2400" b="1" spc="90" noProof="1" smtClean="0">
                <a:solidFill>
                  <a:schemeClr val="accent1">
                    <a:lumMod val="75000"/>
                  </a:schemeClr>
                </a:solidFill>
                <a:latin typeface="华文中宋" panose="02010600040101010101" pitchFamily="2" charset="-122"/>
                <a:ea typeface="华文中宋" panose="02010600040101010101" pitchFamily="2" charset="-122"/>
                <a:cs typeface="华文中宋" panose="02010600040101010101" pitchFamily="2" charset="-122"/>
              </a:rPr>
              <a:t>没有</a:t>
            </a:r>
            <a:r>
              <a:rPr lang="zh-CN" altLang="en-US" sz="2400" b="1" spc="90" noProof="1">
                <a:solidFill>
                  <a:schemeClr val="accent1">
                    <a:lumMod val="75000"/>
                  </a:schemeClr>
                </a:solidFill>
                <a:latin typeface="华文中宋" panose="02010600040101010101" pitchFamily="2" charset="-122"/>
                <a:ea typeface="华文中宋" panose="02010600040101010101" pitchFamily="2" charset="-122"/>
                <a:cs typeface="华文中宋" panose="02010600040101010101" pitchFamily="2" charset="-122"/>
              </a:rPr>
              <a:t>客户端</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，电脑上只能用网页看，非常不</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方便</a:t>
            </a: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a:t>
            </a:r>
            <a:endParaRPr lang="en-US" altLang="zh-CN" sz="2400" spc="90" noProof="1" smtClean="0">
              <a:latin typeface="华文中宋" panose="02010600040101010101" pitchFamily="2" charset="-122"/>
              <a:ea typeface="华文中宋" panose="02010600040101010101" pitchFamily="2" charset="-122"/>
              <a:cs typeface="华文中宋" panose="02010600040101010101" pitchFamily="2" charset="-122"/>
            </a:endParaRPr>
          </a:p>
          <a:p>
            <a:pPr marL="984250" lvl="1" indent="-514350">
              <a:lnSpc>
                <a:spcPct val="150000"/>
              </a:lnSpc>
              <a:spcBef>
                <a:spcPts val="1060"/>
              </a:spcBef>
              <a:buFont typeface="+mj-lt"/>
              <a:buAutoNum type="alphaLcParenR"/>
              <a:defRPr/>
            </a:pP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雨</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课堂缺乏对课程和任课老师的评价，侧重点在于课前</a:t>
            </a:r>
            <a:r>
              <a:rPr lang="en-US" altLang="zh-CN" sz="2400" spc="90" noProof="1">
                <a:latin typeface="华文中宋" panose="02010600040101010101" pitchFamily="2" charset="-122"/>
                <a:ea typeface="华文中宋" panose="02010600040101010101" pitchFamily="2" charset="-122"/>
                <a:cs typeface="华文中宋" panose="02010600040101010101" pitchFamily="2" charset="-122"/>
              </a:rPr>
              <a:t>-</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课上</a:t>
            </a:r>
            <a:r>
              <a:rPr lang="en-US" altLang="zh-CN" sz="2400" spc="90" noProof="1">
                <a:latin typeface="华文中宋" panose="02010600040101010101" pitchFamily="2" charset="-122"/>
                <a:ea typeface="华文中宋" panose="02010600040101010101" pitchFamily="2" charset="-122"/>
                <a:cs typeface="华文中宋" panose="02010600040101010101" pitchFamily="2" charset="-122"/>
              </a:rPr>
              <a:t>-</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课后的</a:t>
            </a:r>
            <a:r>
              <a:rPr lang="zh-CN" altLang="en-US" sz="2400" b="1" spc="90" noProof="1">
                <a:solidFill>
                  <a:schemeClr val="accent1">
                    <a:lumMod val="75000"/>
                  </a:schemeClr>
                </a:solidFill>
                <a:latin typeface="华文中宋" panose="02010600040101010101" pitchFamily="2" charset="-122"/>
                <a:ea typeface="华文中宋" panose="02010600040101010101" pitchFamily="2" charset="-122"/>
                <a:cs typeface="华文中宋" panose="02010600040101010101" pitchFamily="2" charset="-122"/>
              </a:rPr>
              <a:t>教学环节</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，只满足了上课教学的常规需求。</a:t>
            </a:r>
          </a:p>
        </p:txBody>
      </p:sp>
      <p:grpSp>
        <p:nvGrpSpPr>
          <p:cNvPr id="9" name="object 9"/>
          <p:cNvGrpSpPr/>
          <p:nvPr/>
        </p:nvGrpSpPr>
        <p:grpSpPr>
          <a:xfrm>
            <a:off x="10443550" y="1929764"/>
            <a:ext cx="6261100" cy="3089910"/>
            <a:chOff x="10443550" y="1929764"/>
            <a:chExt cx="6261100" cy="3089910"/>
          </a:xfrm>
        </p:grpSpPr>
        <p:pic>
          <p:nvPicPr>
            <p:cNvPr id="10" name="object 10"/>
            <p:cNvPicPr/>
            <p:nvPr/>
          </p:nvPicPr>
          <p:blipFill>
            <a:blip r:embed="rId3" cstate="print"/>
            <a:stretch>
              <a:fillRect/>
            </a:stretch>
          </p:blipFill>
          <p:spPr>
            <a:xfrm>
              <a:off x="13749845" y="2823692"/>
              <a:ext cx="2954477" cy="2195528"/>
            </a:xfrm>
            <a:prstGeom prst="rect">
              <a:avLst/>
            </a:prstGeom>
          </p:spPr>
        </p:pic>
        <p:pic>
          <p:nvPicPr>
            <p:cNvPr id="11" name="object 11"/>
            <p:cNvPicPr/>
            <p:nvPr/>
          </p:nvPicPr>
          <p:blipFill>
            <a:blip r:embed="rId4" cstate="print"/>
            <a:stretch>
              <a:fillRect/>
            </a:stretch>
          </p:blipFill>
          <p:spPr>
            <a:xfrm>
              <a:off x="10443550" y="1929764"/>
              <a:ext cx="1523999" cy="1457324"/>
            </a:xfrm>
            <a:prstGeom prst="rect">
              <a:avLst/>
            </a:prstGeom>
          </p:spPr>
        </p:pic>
      </p:grpSp>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57480" y="175772"/>
            <a:ext cx="3119718" cy="1705855"/>
          </a:xfrm>
          <a:prstGeom prst="rect">
            <a:avLst/>
          </a:prstGeom>
        </p:spPr>
      </p:pic>
      <p:sp>
        <p:nvSpPr>
          <p:cNvPr id="13" name="object 18"/>
          <p:cNvSpPr txBox="1"/>
          <p:nvPr/>
        </p:nvSpPr>
        <p:spPr>
          <a:xfrm>
            <a:off x="11967549" y="8451850"/>
            <a:ext cx="6096000" cy="1568450"/>
          </a:xfrm>
          <a:prstGeom prst="rect">
            <a:avLst/>
          </a:prstGeom>
        </p:spPr>
        <p:txBody>
          <a:bodyPr wrap="square" lIns="0" tIns="201930" rIns="0" bIns="0">
            <a:spAutoFit/>
          </a:bodyPr>
          <a:lstStyle/>
          <a:p>
            <a:pPr marL="12700" marR="0" algn="r" defTabSz="914400" fontAlgn="auto">
              <a:spcBef>
                <a:spcPts val="580"/>
              </a:spcBef>
              <a:buClrTx/>
              <a:buSzTx/>
              <a:buFontTx/>
              <a:defRPr/>
            </a:pPr>
            <a:r>
              <a:rPr kumimoji="0" lang="en-US" altLang="zh-CN" sz="6000" kern="1200" cap="none" spc="235" normalizeH="0" baseline="0" noProof="1" smtClean="0">
                <a:latin typeface="方正粗黑宋简体" panose="02000000000000000000" pitchFamily="2" charset="-122"/>
                <a:ea typeface="方正粗黑宋简体" panose="02000000000000000000" pitchFamily="2" charset="-122"/>
                <a:cs typeface="微软雅黑" panose="020B0503020204020204" pitchFamily="34" charset="-122"/>
              </a:rPr>
              <a:t>3</a:t>
            </a:r>
            <a:r>
              <a:rPr kumimoji="0" lang="zh-CN" altLang="en-US" sz="6000" kern="1200" cap="none" spc="235" normalizeH="0" baseline="0" noProof="1" smtClean="0">
                <a:latin typeface="方正粗黑宋简体" panose="02000000000000000000" pitchFamily="2" charset="-122"/>
                <a:ea typeface="方正粗黑宋简体" panose="02000000000000000000" pitchFamily="2" charset="-122"/>
                <a:cs typeface="微软雅黑" panose="020B0503020204020204" pitchFamily="34" charset="-122"/>
              </a:rPr>
              <a:t>可行性分析</a:t>
            </a:r>
            <a:endParaRPr kumimoji="0" lang="en-US" altLang="zh-CN" sz="6000" kern="1200" cap="none" spc="235" normalizeH="0" baseline="0" noProof="1" smtClean="0">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algn="ctr" defTabSz="914400" fontAlgn="auto">
              <a:spcBef>
                <a:spcPts val="580"/>
              </a:spcBef>
              <a:buClrTx/>
              <a:buSzTx/>
              <a:buFontTx/>
              <a:defRPr/>
            </a:pPr>
            <a:r>
              <a:rPr kumimoji="0" lang="zh-CN" altLang="en-US" sz="2400" kern="1200" cap="none" spc="310" normalizeH="0" baseline="0" noProof="1" smtClean="0">
                <a:solidFill>
                  <a:srgbClr val="0429E2"/>
                </a:solidFill>
                <a:latin typeface="方正粗黑宋简体" panose="02000000000000000000" pitchFamily="2" charset="-122"/>
                <a:ea typeface="方正粗黑宋简体" panose="02000000000000000000" pitchFamily="2" charset="-122"/>
                <a:cs typeface="Verdana" panose="020B0604030504040204"/>
              </a:rPr>
              <a:t>（仅</a:t>
            </a:r>
            <a:r>
              <a:rPr kumimoji="0" lang="zh-CN" altLang="zh-CN" sz="2400" kern="1200" cap="none" spc="310" normalizeH="0" baseline="0" noProof="1" smtClean="0">
                <a:solidFill>
                  <a:srgbClr val="0429E2"/>
                </a:solidFill>
                <a:latin typeface="方正粗黑宋简体" panose="02000000000000000000" pitchFamily="2" charset="-122"/>
                <a:ea typeface="方正粗黑宋简体" panose="02000000000000000000" pitchFamily="2" charset="-122"/>
                <a:cs typeface="Verdana" panose="020B0604030504040204"/>
              </a:rPr>
              <a:t>节选重点）</a:t>
            </a:r>
          </a:p>
        </p:txBody>
      </p:sp>
    </p:spTree>
    <p:extLst>
      <p:ext uri="{BB962C8B-B14F-4D97-AF65-F5344CB8AC3E}">
        <p14:creationId xmlns:p14="http://schemas.microsoft.com/office/powerpoint/2010/main" val="372312550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937611"/>
            <a:ext cx="18288000" cy="8349388"/>
            <a:chOff x="0" y="1937611"/>
            <a:chExt cx="18288000" cy="8349388"/>
          </a:xfrm>
        </p:grpSpPr>
        <p:sp>
          <p:nvSpPr>
            <p:cNvPr id="3" name="object 3"/>
            <p:cNvSpPr/>
            <p:nvPr/>
          </p:nvSpPr>
          <p:spPr>
            <a:xfrm>
              <a:off x="0" y="4381500"/>
              <a:ext cx="18288000" cy="5905499"/>
            </a:xfrm>
            <a:custGeom>
              <a:avLst/>
              <a:gdLst/>
              <a:ahLst/>
              <a:cxnLst/>
              <a:rect l="l" t="t" r="r" b="b"/>
              <a:pathLst>
                <a:path w="18288000" h="5143500">
                  <a:moveTo>
                    <a:pt x="18287998" y="5143499"/>
                  </a:moveTo>
                  <a:lnTo>
                    <a:pt x="0" y="5143499"/>
                  </a:lnTo>
                  <a:lnTo>
                    <a:pt x="0" y="0"/>
                  </a:lnTo>
                  <a:lnTo>
                    <a:pt x="18287998" y="0"/>
                  </a:lnTo>
                  <a:lnTo>
                    <a:pt x="18287998" y="5143499"/>
                  </a:lnTo>
                  <a:close/>
                </a:path>
              </a:pathLst>
            </a:custGeom>
            <a:solidFill>
              <a:srgbClr val="F2F2F2"/>
            </a:solidFill>
          </p:spPr>
          <p:txBody>
            <a:bodyPr wrap="square" lIns="0" tIns="0" rIns="0" bIns="0" rtlCol="0"/>
            <a:lstStyle/>
            <a:p>
              <a:endParaRPr/>
            </a:p>
          </p:txBody>
        </p:sp>
        <p:pic>
          <p:nvPicPr>
            <p:cNvPr id="4" name="object 4"/>
            <p:cNvPicPr/>
            <p:nvPr/>
          </p:nvPicPr>
          <p:blipFill>
            <a:blip r:embed="rId2" cstate="print"/>
            <a:stretch>
              <a:fillRect/>
            </a:stretch>
          </p:blipFill>
          <p:spPr>
            <a:xfrm>
              <a:off x="10145981" y="1937611"/>
              <a:ext cx="8142018" cy="6410324"/>
            </a:xfrm>
            <a:prstGeom prst="rect">
              <a:avLst/>
            </a:prstGeom>
          </p:spPr>
        </p:pic>
      </p:grpSp>
      <p:sp>
        <p:nvSpPr>
          <p:cNvPr id="5" name="object 5"/>
          <p:cNvSpPr txBox="1">
            <a:spLocks noGrp="1"/>
          </p:cNvSpPr>
          <p:nvPr>
            <p:ph type="title"/>
          </p:nvPr>
        </p:nvSpPr>
        <p:spPr>
          <a:xfrm>
            <a:off x="1016000" y="1881956"/>
            <a:ext cx="6375400" cy="791242"/>
          </a:xfrm>
          <a:prstGeom prst="rect">
            <a:avLst/>
          </a:prstGeom>
        </p:spPr>
        <p:txBody>
          <a:bodyPr vert="horz" wrap="square" lIns="0" tIns="34290" rIns="0" bIns="0" rtlCol="0">
            <a:spAutoFit/>
          </a:bodyPr>
          <a:lstStyle/>
          <a:p>
            <a:pPr marL="12700" marR="5080">
              <a:lnSpc>
                <a:spcPts val="5930"/>
              </a:lnSpc>
              <a:spcBef>
                <a:spcPts val="270"/>
              </a:spcBef>
            </a:pPr>
            <a:r>
              <a:rPr lang="zh-CN" altLang="en-US" sz="5400" kern="1200" dirty="0">
                <a:solidFill>
                  <a:srgbClr val="558ED5"/>
                </a:solidFill>
                <a:latin typeface="方正粗黑宋简体" panose="02000000000000000000" pitchFamily="2" charset="-122"/>
                <a:ea typeface="方正粗黑宋简体" panose="02000000000000000000" pitchFamily="2" charset="-122"/>
              </a:rPr>
              <a:t>对所建议系统的</a:t>
            </a:r>
            <a:r>
              <a:rPr lang="zh-CN" altLang="en-US" sz="5400" kern="1200" dirty="0" smtClean="0">
                <a:solidFill>
                  <a:srgbClr val="558ED5"/>
                </a:solidFill>
                <a:latin typeface="方正粗黑宋简体" panose="02000000000000000000" pitchFamily="2" charset="-122"/>
                <a:ea typeface="方正粗黑宋简体" panose="02000000000000000000" pitchFamily="2" charset="-122"/>
              </a:rPr>
              <a:t>说明</a:t>
            </a:r>
            <a:endParaRPr sz="5000" dirty="0"/>
          </a:p>
        </p:txBody>
      </p:sp>
      <p:sp>
        <p:nvSpPr>
          <p:cNvPr id="6" name="object 6"/>
          <p:cNvSpPr txBox="1"/>
          <p:nvPr/>
        </p:nvSpPr>
        <p:spPr>
          <a:xfrm>
            <a:off x="1295400" y="4927179"/>
            <a:ext cx="6324600" cy="4444807"/>
          </a:xfrm>
          <a:prstGeom prst="rect">
            <a:avLst/>
          </a:prstGeom>
        </p:spPr>
        <p:txBody>
          <a:bodyPr vert="horz" wrap="square" lIns="0" tIns="12700" rIns="0" bIns="0" rtlCol="0">
            <a:spAutoFit/>
          </a:bodyPr>
          <a:lstStyle/>
          <a:p>
            <a:pPr>
              <a:lnSpc>
                <a:spcPct val="150000"/>
              </a:lnSpc>
            </a:pPr>
            <a:r>
              <a:rPr lang="zh-CN" altLang="zh-CN" sz="2400" dirty="0" smtClean="0">
                <a:latin typeface="华文中宋" panose="02010600040101010101" pitchFamily="2" charset="-122"/>
                <a:ea typeface="华文中宋" panose="02010600040101010101" pitchFamily="2" charset="-122"/>
              </a:rPr>
              <a:t>本</a:t>
            </a:r>
            <a:r>
              <a:rPr lang="zh-CN" altLang="zh-CN" sz="2400" dirty="0">
                <a:latin typeface="华文中宋" panose="02010600040101010101" pitchFamily="2" charset="-122"/>
                <a:ea typeface="华文中宋" panose="02010600040101010101" pitchFamily="2" charset="-122"/>
              </a:rPr>
              <a:t>项目最终选择从</a:t>
            </a:r>
            <a:r>
              <a:rPr lang="en-US" altLang="zh-CN" sz="2400" b="1" dirty="0">
                <a:solidFill>
                  <a:schemeClr val="accent1"/>
                </a:solidFill>
                <a:latin typeface="华文中宋" panose="02010600040101010101" pitchFamily="2" charset="-122"/>
                <a:ea typeface="华文中宋" panose="02010600040101010101" pitchFamily="2" charset="-122"/>
              </a:rPr>
              <a:t>APP</a:t>
            </a:r>
            <a:r>
              <a:rPr lang="zh-CN" altLang="zh-CN" sz="2400" dirty="0">
                <a:latin typeface="华文中宋" panose="02010600040101010101" pitchFamily="2" charset="-122"/>
                <a:ea typeface="华文中宋" panose="02010600040101010101" pitchFamily="2" charset="-122"/>
              </a:rPr>
              <a:t>的角度进行</a:t>
            </a:r>
            <a:r>
              <a:rPr lang="zh-CN" altLang="zh-CN" sz="2400" dirty="0" smtClean="0">
                <a:latin typeface="华文中宋" panose="02010600040101010101" pitchFamily="2" charset="-122"/>
                <a:ea typeface="华文中宋" panose="02010600040101010101" pitchFamily="2" charset="-122"/>
              </a:rPr>
              <a:t>设计</a:t>
            </a:r>
            <a:r>
              <a:rPr lang="zh-CN" altLang="en-US" sz="2400" dirty="0" smtClean="0">
                <a:latin typeface="华文中宋" panose="02010600040101010101" pitchFamily="2" charset="-122"/>
                <a:ea typeface="华文中宋" panose="02010600040101010101" pitchFamily="2" charset="-122"/>
              </a:rPr>
              <a:t>。</a:t>
            </a:r>
            <a:endParaRPr lang="en-US" altLang="zh-CN" sz="2400" dirty="0" smtClean="0">
              <a:latin typeface="华文中宋" panose="02010600040101010101" pitchFamily="2" charset="-122"/>
              <a:ea typeface="华文中宋" panose="02010600040101010101" pitchFamily="2" charset="-122"/>
            </a:endParaRPr>
          </a:p>
          <a:p>
            <a:pPr marL="457200" indent="-457200">
              <a:lnSpc>
                <a:spcPct val="150000"/>
              </a:lnSpc>
              <a:buFont typeface="+mj-lt"/>
              <a:buAutoNum type="alphaUcPeriod"/>
            </a:pPr>
            <a:r>
              <a:rPr lang="zh-CN" altLang="zh-CN" sz="2400" dirty="0" smtClean="0">
                <a:latin typeface="华文中宋" panose="02010600040101010101" pitchFamily="2" charset="-122"/>
                <a:ea typeface="华文中宋" panose="02010600040101010101" pitchFamily="2" charset="-122"/>
              </a:rPr>
              <a:t>相</a:t>
            </a:r>
            <a:r>
              <a:rPr lang="zh-CN" altLang="zh-CN" sz="2400" dirty="0">
                <a:latin typeface="华文中宋" panose="02010600040101010101" pitchFamily="2" charset="-122"/>
                <a:ea typeface="华文中宋" panose="02010600040101010101" pitchFamily="2" charset="-122"/>
              </a:rPr>
              <a:t>较于小程序和网页来说，可以设计更多系统功能</a:t>
            </a:r>
            <a:r>
              <a:rPr lang="zh-CN" altLang="zh-CN" sz="2400" dirty="0" smtClean="0">
                <a:latin typeface="华文中宋" panose="02010600040101010101" pitchFamily="2" charset="-122"/>
                <a:ea typeface="华文中宋" panose="02010600040101010101" pitchFamily="2" charset="-122"/>
              </a:rPr>
              <a:t>，</a:t>
            </a:r>
            <a:r>
              <a:rPr lang="zh-CN" altLang="zh-CN" sz="2400" dirty="0" smtClean="0">
                <a:latin typeface="华文中宋" panose="02010600040101010101" pitchFamily="2" charset="-122"/>
                <a:ea typeface="华文中宋" panose="02010600040101010101" pitchFamily="2" charset="-122"/>
              </a:rPr>
              <a:t>可以有效的提供多课程交叉的资源共享与控制</a:t>
            </a:r>
            <a:r>
              <a:rPr lang="zh-CN" altLang="en-US" sz="2400" dirty="0" smtClean="0">
                <a:latin typeface="华文中宋" panose="02010600040101010101" pitchFamily="2" charset="-122"/>
                <a:ea typeface="华文中宋" panose="02010600040101010101" pitchFamily="2" charset="-122"/>
              </a:rPr>
              <a:t>，从而</a:t>
            </a:r>
            <a:r>
              <a:rPr lang="zh-CN" altLang="zh-CN" sz="2400" dirty="0" smtClean="0">
                <a:latin typeface="华文中宋" panose="02010600040101010101" pitchFamily="2" charset="-122"/>
                <a:ea typeface="华文中宋" panose="02010600040101010101" pitchFamily="2" charset="-122"/>
              </a:rPr>
              <a:t>更</a:t>
            </a:r>
            <a:r>
              <a:rPr lang="zh-CN" altLang="zh-CN" sz="2400" dirty="0">
                <a:latin typeface="华文中宋" panose="02010600040101010101" pitchFamily="2" charset="-122"/>
                <a:ea typeface="华文中宋" panose="02010600040101010101" pitchFamily="2" charset="-122"/>
              </a:rPr>
              <a:t>高程度的实现选题中所提到的需求，更</a:t>
            </a:r>
            <a:r>
              <a:rPr lang="zh-CN" altLang="zh-CN" sz="2400" b="1" dirty="0">
                <a:solidFill>
                  <a:schemeClr val="accent1"/>
                </a:solidFill>
                <a:latin typeface="华文中宋" panose="02010600040101010101" pitchFamily="2" charset="-122"/>
                <a:ea typeface="华文中宋" panose="02010600040101010101" pitchFamily="2" charset="-122"/>
              </a:rPr>
              <a:t>契合用户的需求</a:t>
            </a:r>
            <a:r>
              <a:rPr lang="zh-CN" altLang="zh-CN" sz="2400" dirty="0" smtClean="0">
                <a:latin typeface="华文中宋" panose="02010600040101010101" pitchFamily="2" charset="-122"/>
                <a:ea typeface="华文中宋" panose="02010600040101010101" pitchFamily="2" charset="-122"/>
              </a:rPr>
              <a:t>。</a:t>
            </a:r>
            <a:endParaRPr lang="en-US" altLang="zh-CN" sz="2400" dirty="0">
              <a:latin typeface="华文中宋" panose="02010600040101010101" pitchFamily="2" charset="-122"/>
              <a:ea typeface="华文中宋" panose="02010600040101010101" pitchFamily="2" charset="-122"/>
            </a:endParaRPr>
          </a:p>
          <a:p>
            <a:pPr marL="457200" indent="-457200">
              <a:lnSpc>
                <a:spcPct val="150000"/>
              </a:lnSpc>
              <a:buFont typeface="+mj-lt"/>
              <a:buAutoNum type="alphaUcPeriod"/>
            </a:pPr>
            <a:r>
              <a:rPr lang="zh-CN" altLang="zh-CN" sz="2400" dirty="0" smtClean="0">
                <a:latin typeface="华文中宋" panose="02010600040101010101" pitchFamily="2" charset="-122"/>
                <a:ea typeface="华文中宋" panose="02010600040101010101" pitchFamily="2" charset="-122"/>
              </a:rPr>
              <a:t>基于</a:t>
            </a:r>
            <a:r>
              <a:rPr lang="zh-CN" altLang="zh-CN" sz="2400" dirty="0">
                <a:latin typeface="华文中宋" panose="02010600040101010101" pitchFamily="2" charset="-122"/>
                <a:ea typeface="华文中宋" panose="02010600040101010101" pitchFamily="2" charset="-122"/>
              </a:rPr>
              <a:t>智能手机的大量普及，移动端的用户基数明显比网页端要大</a:t>
            </a:r>
            <a:r>
              <a:rPr lang="zh-CN" altLang="zh-CN" sz="2400" dirty="0" smtClean="0">
                <a:latin typeface="华文中宋" panose="02010600040101010101" pitchFamily="2" charset="-122"/>
                <a:ea typeface="华文中宋" panose="02010600040101010101" pitchFamily="2" charset="-122"/>
              </a:rPr>
              <a:t>。再加上</a:t>
            </a:r>
            <a:r>
              <a:rPr lang="zh-CN" altLang="en-US" sz="2400" dirty="0" smtClean="0">
                <a:latin typeface="华文中宋" panose="02010600040101010101" pitchFamily="2" charset="-122"/>
                <a:ea typeface="华文中宋" panose="02010600040101010101" pitchFamily="2" charset="-122"/>
              </a:rPr>
              <a:t>从</a:t>
            </a:r>
            <a:r>
              <a:rPr lang="zh-CN" altLang="zh-CN" sz="2400" dirty="0" smtClean="0">
                <a:latin typeface="华文中宋" panose="02010600040101010101" pitchFamily="2" charset="-122"/>
                <a:ea typeface="华文中宋" panose="02010600040101010101" pitchFamily="2" charset="-122"/>
              </a:rPr>
              <a:t>用户</a:t>
            </a:r>
            <a:r>
              <a:rPr lang="zh-CN" altLang="zh-CN" sz="2400" dirty="0">
                <a:latin typeface="华文中宋" panose="02010600040101010101" pitchFamily="2" charset="-122"/>
                <a:ea typeface="华文中宋" panose="02010600040101010101" pitchFamily="2" charset="-122"/>
              </a:rPr>
              <a:t>的</a:t>
            </a:r>
            <a:r>
              <a:rPr lang="zh-CN" altLang="zh-CN" sz="2400" dirty="0" smtClean="0">
                <a:latin typeface="华文中宋" panose="02010600040101010101" pitchFamily="2" charset="-122"/>
                <a:ea typeface="华文中宋" panose="02010600040101010101" pitchFamily="2" charset="-122"/>
              </a:rPr>
              <a:t>操作</a:t>
            </a:r>
            <a:r>
              <a:rPr lang="zh-CN" altLang="en-US" sz="2400" dirty="0" smtClean="0">
                <a:latin typeface="华文中宋" panose="02010600040101010101" pitchFamily="2" charset="-122"/>
                <a:ea typeface="华文中宋" panose="02010600040101010101" pitchFamily="2" charset="-122"/>
              </a:rPr>
              <a:t>角度来看，</a:t>
            </a:r>
            <a:r>
              <a:rPr lang="en-US" altLang="zh-CN" sz="2400" dirty="0" smtClean="0">
                <a:latin typeface="华文中宋" panose="02010600040101010101" pitchFamily="2" charset="-122"/>
                <a:ea typeface="华文中宋" panose="02010600040101010101" pitchFamily="2" charset="-122"/>
              </a:rPr>
              <a:t>APP</a:t>
            </a:r>
            <a:r>
              <a:rPr lang="zh-CN" altLang="en-US" sz="2400" b="1" dirty="0" smtClean="0">
                <a:solidFill>
                  <a:schemeClr val="accent1"/>
                </a:solidFill>
                <a:latin typeface="华文中宋" panose="02010600040101010101" pitchFamily="2" charset="-122"/>
                <a:ea typeface="华文中宋" panose="02010600040101010101" pitchFamily="2" charset="-122"/>
              </a:rPr>
              <a:t>操作难度小</a:t>
            </a:r>
            <a:r>
              <a:rPr lang="zh-CN" altLang="zh-CN" sz="2400" dirty="0" smtClean="0">
                <a:latin typeface="华文中宋" panose="02010600040101010101" pitchFamily="2" charset="-122"/>
                <a:ea typeface="华文中宋" panose="02010600040101010101" pitchFamily="2" charset="-122"/>
              </a:rPr>
              <a:t>。</a:t>
            </a:r>
            <a:endParaRPr lang="zh-CN" altLang="zh-CN" sz="2400" dirty="0">
              <a:latin typeface="华文中宋" panose="02010600040101010101" pitchFamily="2" charset="-122"/>
              <a:ea typeface="华文中宋" panose="02010600040101010101" pitchFamily="2" charset="-122"/>
            </a:endParaRPr>
          </a:p>
        </p:txBody>
      </p:sp>
      <p:grpSp>
        <p:nvGrpSpPr>
          <p:cNvPr id="7" name="object 7"/>
          <p:cNvGrpSpPr/>
          <p:nvPr/>
        </p:nvGrpSpPr>
        <p:grpSpPr>
          <a:xfrm>
            <a:off x="10145981" y="275689"/>
            <a:ext cx="8142605" cy="10011410"/>
            <a:chOff x="10145981" y="275689"/>
            <a:chExt cx="8142605" cy="10011410"/>
          </a:xfrm>
        </p:grpSpPr>
        <p:pic>
          <p:nvPicPr>
            <p:cNvPr id="8" name="object 8"/>
            <p:cNvPicPr/>
            <p:nvPr/>
          </p:nvPicPr>
          <p:blipFill>
            <a:blip r:embed="rId3" cstate="print"/>
            <a:stretch>
              <a:fillRect/>
            </a:stretch>
          </p:blipFill>
          <p:spPr>
            <a:xfrm>
              <a:off x="16088257" y="275724"/>
              <a:ext cx="2199742" cy="1876424"/>
            </a:xfrm>
            <a:prstGeom prst="rect">
              <a:avLst/>
            </a:prstGeom>
          </p:spPr>
        </p:pic>
        <p:pic>
          <p:nvPicPr>
            <p:cNvPr id="9" name="object 9"/>
            <p:cNvPicPr/>
            <p:nvPr/>
          </p:nvPicPr>
          <p:blipFill>
            <a:blip r:embed="rId4" cstate="print"/>
            <a:stretch>
              <a:fillRect/>
            </a:stretch>
          </p:blipFill>
          <p:spPr>
            <a:xfrm>
              <a:off x="10145981" y="8756427"/>
              <a:ext cx="3495674" cy="1530571"/>
            </a:xfrm>
            <a:prstGeom prst="rect">
              <a:avLst/>
            </a:prstGeom>
          </p:spPr>
        </p:pic>
        <p:pic>
          <p:nvPicPr>
            <p:cNvPr id="10" name="object 10"/>
            <p:cNvPicPr/>
            <p:nvPr/>
          </p:nvPicPr>
          <p:blipFill>
            <a:blip r:embed="rId5" cstate="print"/>
            <a:stretch>
              <a:fillRect/>
            </a:stretch>
          </p:blipFill>
          <p:spPr>
            <a:xfrm>
              <a:off x="15238581" y="8091725"/>
              <a:ext cx="1790699" cy="1714499"/>
            </a:xfrm>
            <a:prstGeom prst="rect">
              <a:avLst/>
            </a:prstGeom>
          </p:spPr>
        </p:pic>
        <p:pic>
          <p:nvPicPr>
            <p:cNvPr id="11" name="object 11"/>
            <p:cNvPicPr/>
            <p:nvPr/>
          </p:nvPicPr>
          <p:blipFill>
            <a:blip r:embed="rId6" cstate="print"/>
            <a:stretch>
              <a:fillRect/>
            </a:stretch>
          </p:blipFill>
          <p:spPr>
            <a:xfrm>
              <a:off x="11709627" y="275689"/>
              <a:ext cx="2299257" cy="2399370"/>
            </a:xfrm>
            <a:prstGeom prst="rect">
              <a:avLst/>
            </a:prstGeom>
          </p:spPr>
        </p:pic>
      </p:grpSp>
      <p:pic>
        <p:nvPicPr>
          <p:cNvPr id="12" name="图片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401800" y="-32874"/>
            <a:ext cx="3119718" cy="1705855"/>
          </a:xfrm>
          <a:prstGeom prst="rect">
            <a:avLst/>
          </a:prstGeom>
        </p:spPr>
      </p:pic>
      <p:sp>
        <p:nvSpPr>
          <p:cNvPr id="14" name="object 18"/>
          <p:cNvSpPr txBox="1"/>
          <p:nvPr/>
        </p:nvSpPr>
        <p:spPr>
          <a:xfrm>
            <a:off x="11893818" y="8347935"/>
            <a:ext cx="6096000" cy="1568450"/>
          </a:xfrm>
          <a:prstGeom prst="rect">
            <a:avLst/>
          </a:prstGeom>
        </p:spPr>
        <p:txBody>
          <a:bodyPr wrap="square" lIns="0" tIns="201930" rIns="0" bIns="0">
            <a:spAutoFit/>
          </a:bodyPr>
          <a:lstStyle/>
          <a:p>
            <a:pPr marL="12700" marR="0" algn="r" defTabSz="914400" fontAlgn="auto">
              <a:spcBef>
                <a:spcPts val="580"/>
              </a:spcBef>
              <a:buClrTx/>
              <a:buSzTx/>
              <a:buFontTx/>
              <a:defRPr/>
            </a:pPr>
            <a:r>
              <a:rPr kumimoji="0" lang="en-US" altLang="zh-CN" sz="6000" kern="1200" cap="none" spc="235" normalizeH="0" baseline="0" noProof="1" smtClean="0">
                <a:latin typeface="方正粗黑宋简体" panose="02000000000000000000" pitchFamily="2" charset="-122"/>
                <a:ea typeface="方正粗黑宋简体" panose="02000000000000000000" pitchFamily="2" charset="-122"/>
                <a:cs typeface="微软雅黑" panose="020B0503020204020204" pitchFamily="34" charset="-122"/>
              </a:rPr>
              <a:t>3</a:t>
            </a:r>
            <a:r>
              <a:rPr kumimoji="0" lang="zh-CN" altLang="en-US" sz="6000" kern="1200" cap="none" spc="235" normalizeH="0" baseline="0" noProof="1" smtClean="0">
                <a:latin typeface="方正粗黑宋简体" panose="02000000000000000000" pitchFamily="2" charset="-122"/>
                <a:ea typeface="方正粗黑宋简体" panose="02000000000000000000" pitchFamily="2" charset="-122"/>
                <a:cs typeface="微软雅黑" panose="020B0503020204020204" pitchFamily="34" charset="-122"/>
              </a:rPr>
              <a:t>可行性分析</a:t>
            </a:r>
            <a:endParaRPr kumimoji="0" lang="en-US" altLang="zh-CN" sz="6000" kern="1200" cap="none" spc="235" normalizeH="0" baseline="0" noProof="1" smtClean="0">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algn="ctr" defTabSz="914400" fontAlgn="auto">
              <a:spcBef>
                <a:spcPts val="580"/>
              </a:spcBef>
              <a:buClrTx/>
              <a:buSzTx/>
              <a:buFontTx/>
              <a:defRPr/>
            </a:pPr>
            <a:r>
              <a:rPr kumimoji="0" lang="zh-CN" altLang="en-US" sz="2400" kern="1200" cap="none" spc="310" normalizeH="0" baseline="0" noProof="1" smtClean="0">
                <a:solidFill>
                  <a:srgbClr val="0429E2"/>
                </a:solidFill>
                <a:latin typeface="方正粗黑宋简体" panose="02000000000000000000" pitchFamily="2" charset="-122"/>
                <a:ea typeface="方正粗黑宋简体" panose="02000000000000000000" pitchFamily="2" charset="-122"/>
                <a:cs typeface="Verdana" panose="020B0604030504040204"/>
              </a:rPr>
              <a:t>（仅</a:t>
            </a:r>
            <a:r>
              <a:rPr kumimoji="0" lang="zh-CN" altLang="zh-CN" sz="2400" kern="1200" cap="none" spc="310" normalizeH="0" baseline="0" noProof="1" smtClean="0">
                <a:solidFill>
                  <a:srgbClr val="0429E2"/>
                </a:solidFill>
                <a:latin typeface="方正粗黑宋简体" panose="02000000000000000000" pitchFamily="2" charset="-122"/>
                <a:ea typeface="方正粗黑宋简体" panose="02000000000000000000" pitchFamily="2" charset="-122"/>
                <a:cs typeface="Verdana" panose="020B0604030504040204"/>
              </a:rPr>
              <a:t>节选重点）</a:t>
            </a:r>
          </a:p>
        </p:txBody>
      </p:sp>
    </p:spTree>
    <p:extLst>
      <p:ext uri="{BB962C8B-B14F-4D97-AF65-F5344CB8AC3E}">
        <p14:creationId xmlns:p14="http://schemas.microsoft.com/office/powerpoint/2010/main" val="82019626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3"/>
            <a:ext cx="8039100" cy="10287000"/>
          </a:xfrm>
          <a:custGeom>
            <a:avLst/>
            <a:gdLst/>
            <a:ahLst/>
            <a:cxnLst/>
            <a:rect l="l" t="t" r="r" b="b"/>
            <a:pathLst>
              <a:path w="8039100" h="10287000">
                <a:moveTo>
                  <a:pt x="8039099" y="10286999"/>
                </a:moveTo>
                <a:lnTo>
                  <a:pt x="0" y="10286999"/>
                </a:lnTo>
                <a:lnTo>
                  <a:pt x="0" y="0"/>
                </a:lnTo>
                <a:lnTo>
                  <a:pt x="8039099" y="0"/>
                </a:lnTo>
                <a:lnTo>
                  <a:pt x="8039099" y="10286999"/>
                </a:lnTo>
                <a:close/>
              </a:path>
            </a:pathLst>
          </a:custGeom>
          <a:solidFill>
            <a:srgbClr val="F2F2F2"/>
          </a:solidFill>
        </p:spPr>
        <p:txBody>
          <a:bodyPr wrap="square" lIns="0" tIns="0" rIns="0" bIns="0" rtlCol="0"/>
          <a:lstStyle/>
          <a:p>
            <a:endParaRPr/>
          </a:p>
        </p:txBody>
      </p:sp>
      <p:sp>
        <p:nvSpPr>
          <p:cNvPr id="3" name="object 3"/>
          <p:cNvSpPr txBox="1">
            <a:spLocks noGrp="1"/>
          </p:cNvSpPr>
          <p:nvPr>
            <p:ph type="title"/>
          </p:nvPr>
        </p:nvSpPr>
        <p:spPr>
          <a:xfrm>
            <a:off x="1016000" y="950224"/>
            <a:ext cx="4476115" cy="1450397"/>
          </a:xfrm>
          <a:prstGeom prst="rect">
            <a:avLst/>
          </a:prstGeom>
        </p:spPr>
        <p:txBody>
          <a:bodyPr vert="horz" wrap="square" lIns="0" tIns="34290" rIns="0" bIns="0" rtlCol="0">
            <a:spAutoFit/>
          </a:bodyPr>
          <a:lstStyle/>
          <a:p>
            <a:pPr marL="12700" marR="0" defTabSz="914400" fontAlgn="auto">
              <a:spcBef>
                <a:spcPts val="580"/>
              </a:spcBef>
              <a:defRPr/>
            </a:pPr>
            <a:r>
              <a:rPr lang="en-US" altLang="zh-CN" sz="6000" kern="1200" spc="235" noProof="1">
                <a:latin typeface="方正粗黑宋简体" panose="02000000000000000000" pitchFamily="2" charset="-122"/>
                <a:ea typeface="方正粗黑宋简体" panose="02000000000000000000" pitchFamily="2" charset="-122"/>
                <a:cs typeface="微软雅黑" panose="020B0503020204020204" pitchFamily="34" charset="-122"/>
              </a:rPr>
              <a:t>3</a:t>
            </a:r>
            <a:r>
              <a:rPr lang="zh-CN" altLang="en-US" sz="6000" kern="1200" spc="235" noProof="1">
                <a:latin typeface="方正粗黑宋简体" panose="02000000000000000000" pitchFamily="2" charset="-122"/>
                <a:ea typeface="方正粗黑宋简体" panose="02000000000000000000" pitchFamily="2" charset="-122"/>
                <a:cs typeface="微软雅黑" panose="020B0503020204020204" pitchFamily="34" charset="-122"/>
              </a:rPr>
              <a:t>可行性分析</a:t>
            </a:r>
            <a:r>
              <a:rPr lang="en-US" altLang="zh-CN" sz="6000" kern="1200" spc="235" noProof="1">
                <a:latin typeface="方正粗黑宋简体" panose="02000000000000000000" pitchFamily="2" charset="-122"/>
                <a:ea typeface="方正粗黑宋简体" panose="02000000000000000000" pitchFamily="2" charset="-122"/>
                <a:cs typeface="微软雅黑" panose="020B0503020204020204" pitchFamily="34" charset="-122"/>
              </a:rPr>
              <a:t/>
            </a:r>
            <a:br>
              <a:rPr lang="en-US" altLang="zh-CN" sz="6000" kern="1200" spc="235" noProof="1">
                <a:latin typeface="方正粗黑宋简体" panose="02000000000000000000" pitchFamily="2" charset="-122"/>
                <a:ea typeface="方正粗黑宋简体" panose="02000000000000000000" pitchFamily="2" charset="-122"/>
                <a:cs typeface="微软雅黑" panose="020B0503020204020204" pitchFamily="34" charset="-122"/>
              </a:rPr>
            </a:br>
            <a:r>
              <a:rPr lang="zh-CN" altLang="en-US" sz="3200" kern="1200" spc="310" noProof="1">
                <a:solidFill>
                  <a:srgbClr val="0429E2"/>
                </a:solidFill>
                <a:latin typeface="方正粗黑宋简体" panose="02000000000000000000" pitchFamily="2" charset="-122"/>
                <a:ea typeface="方正粗黑宋简体" panose="02000000000000000000" pitchFamily="2" charset="-122"/>
                <a:cs typeface="Verdana" panose="020B0604030504040204"/>
              </a:rPr>
              <a:t>（仅</a:t>
            </a:r>
            <a:r>
              <a:rPr lang="zh-CN" altLang="zh-CN" sz="3200" kern="1200" spc="31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节选重点）</a:t>
            </a:r>
          </a:p>
        </p:txBody>
      </p:sp>
      <p:grpSp>
        <p:nvGrpSpPr>
          <p:cNvPr id="7" name="object 7"/>
          <p:cNvGrpSpPr/>
          <p:nvPr/>
        </p:nvGrpSpPr>
        <p:grpSpPr>
          <a:xfrm>
            <a:off x="0" y="3558106"/>
            <a:ext cx="8973820" cy="6729095"/>
            <a:chOff x="0" y="3558106"/>
            <a:chExt cx="8973820" cy="6729095"/>
          </a:xfrm>
        </p:grpSpPr>
        <p:pic>
          <p:nvPicPr>
            <p:cNvPr id="8" name="object 8"/>
            <p:cNvPicPr/>
            <p:nvPr/>
          </p:nvPicPr>
          <p:blipFill>
            <a:blip r:embed="rId2" cstate="print"/>
            <a:stretch>
              <a:fillRect/>
            </a:stretch>
          </p:blipFill>
          <p:spPr>
            <a:xfrm>
              <a:off x="1028700" y="4390364"/>
              <a:ext cx="6086474" cy="4867274"/>
            </a:xfrm>
            <a:prstGeom prst="rect">
              <a:avLst/>
            </a:prstGeom>
          </p:spPr>
        </p:pic>
        <p:pic>
          <p:nvPicPr>
            <p:cNvPr id="9" name="object 9"/>
            <p:cNvPicPr/>
            <p:nvPr/>
          </p:nvPicPr>
          <p:blipFill>
            <a:blip r:embed="rId3" cstate="print"/>
            <a:stretch>
              <a:fillRect/>
            </a:stretch>
          </p:blipFill>
          <p:spPr>
            <a:xfrm>
              <a:off x="5672763" y="7754709"/>
              <a:ext cx="3300456" cy="2532289"/>
            </a:xfrm>
            <a:prstGeom prst="rect">
              <a:avLst/>
            </a:prstGeom>
          </p:spPr>
        </p:pic>
        <p:pic>
          <p:nvPicPr>
            <p:cNvPr id="10" name="object 10"/>
            <p:cNvPicPr/>
            <p:nvPr/>
          </p:nvPicPr>
          <p:blipFill>
            <a:blip r:embed="rId4" cstate="print"/>
            <a:stretch>
              <a:fillRect/>
            </a:stretch>
          </p:blipFill>
          <p:spPr>
            <a:xfrm>
              <a:off x="0" y="3558106"/>
              <a:ext cx="1981213" cy="2716862"/>
            </a:xfrm>
            <a:prstGeom prst="rect">
              <a:avLst/>
            </a:prstGeom>
          </p:spPr>
        </p:pic>
      </p:grpSp>
      <p:sp>
        <p:nvSpPr>
          <p:cNvPr id="11" name="object 5"/>
          <p:cNvSpPr txBox="1"/>
          <p:nvPr/>
        </p:nvSpPr>
        <p:spPr>
          <a:xfrm>
            <a:off x="9372600" y="743580"/>
            <a:ext cx="7772399" cy="8517716"/>
          </a:xfrm>
          <a:prstGeom prst="rect">
            <a:avLst/>
          </a:prstGeom>
        </p:spPr>
        <p:txBody>
          <a:bodyPr vert="horz" wrap="square" lIns="0" tIns="12700" rIns="0" bIns="0" rtlCol="0">
            <a:spAutoFit/>
          </a:bodyPr>
          <a:lstStyle/>
          <a:p>
            <a:pPr marL="12700">
              <a:lnSpc>
                <a:spcPct val="150000"/>
              </a:lnSpc>
              <a:spcBef>
                <a:spcPts val="1060"/>
              </a:spcBef>
              <a:defRPr/>
            </a:pPr>
            <a:r>
              <a:rPr lang="zh-CN" altLang="en-US" sz="3200" b="1" dirty="0">
                <a:solidFill>
                  <a:srgbClr val="002060"/>
                </a:solidFill>
                <a:latin typeface="华文中宋" panose="02010600040101010101" pitchFamily="2" charset="-122"/>
                <a:ea typeface="华文中宋" panose="02010600040101010101" pitchFamily="2" charset="-122"/>
                <a:cs typeface="华文中宋" panose="02010600040101010101" pitchFamily="2" charset="-122"/>
              </a:rPr>
              <a:t>技术条件</a:t>
            </a:r>
            <a:r>
              <a:rPr lang="zh-CN" altLang="en-US" sz="3200" dirty="0">
                <a:solidFill>
                  <a:srgbClr val="558ED5"/>
                </a:solidFill>
                <a:latin typeface="华文中宋" panose="02010600040101010101" pitchFamily="2" charset="-122"/>
                <a:ea typeface="华文中宋" panose="02010600040101010101" pitchFamily="2" charset="-122"/>
                <a:cs typeface="华文中宋" panose="02010600040101010101" pitchFamily="2" charset="-122"/>
              </a:rPr>
              <a:t>方面的可行性</a:t>
            </a:r>
            <a:endParaRPr lang="en-US" altLang="zh-CN" sz="3200" spc="90" noProof="1">
              <a:latin typeface="华文中宋" panose="02010600040101010101" pitchFamily="2" charset="-122"/>
              <a:ea typeface="华文中宋" panose="02010600040101010101" pitchFamily="2" charset="-122"/>
              <a:cs typeface="华文中宋" panose="02010600040101010101" pitchFamily="2" charset="-122"/>
            </a:endParaRPr>
          </a:p>
          <a:p>
            <a:pPr marL="12700">
              <a:lnSpc>
                <a:spcPct val="150000"/>
              </a:lnSpc>
              <a:spcBef>
                <a:spcPts val="1060"/>
              </a:spcBef>
              <a:defRPr/>
            </a:pPr>
            <a:r>
              <a:rPr lang="en-US" altLang="zh-CN" sz="2400" spc="90" noProof="1">
                <a:latin typeface="华文中宋" panose="02010600040101010101" pitchFamily="2" charset="-122"/>
                <a:ea typeface="华文中宋" panose="02010600040101010101" pitchFamily="2" charset="-122"/>
                <a:cs typeface="华文中宋" panose="02010600040101010101" pitchFamily="2" charset="-122"/>
              </a:rPr>
              <a:t> </a:t>
            </a:r>
            <a:r>
              <a:rPr lang="en-US" altLang="zh-CN" sz="2400" spc="90" noProof="1" smtClean="0">
                <a:latin typeface="华文中宋" panose="02010600040101010101" pitchFamily="2" charset="-122"/>
                <a:ea typeface="华文中宋" panose="02010600040101010101" pitchFamily="2" charset="-122"/>
                <a:cs typeface="华文中宋" panose="02010600040101010101" pitchFamily="2" charset="-122"/>
              </a:rPr>
              <a:t>     </a:t>
            </a: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首先</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，本项目组目前有的</a:t>
            </a:r>
            <a:r>
              <a:rPr lang="en-US" altLang="zh-CN" sz="2400" spc="90" noProof="1">
                <a:latin typeface="华文中宋" panose="02010600040101010101" pitchFamily="2" charset="-122"/>
                <a:ea typeface="华文中宋" panose="02010600040101010101" pitchFamily="2" charset="-122"/>
                <a:cs typeface="华文中宋" panose="02010600040101010101" pitchFamily="2" charset="-122"/>
              </a:rPr>
              <a:t>5</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位小组成员，均为软件工程大三学生，都有计算机相关专业知识的基础。通过上学期的软件工程课程的实践，对于项目的可行性分析有</a:t>
            </a:r>
            <a:r>
              <a:rPr lang="zh-CN" altLang="en-US" sz="2400" b="1" spc="90" noProof="1">
                <a:latin typeface="华文中宋" panose="02010600040101010101" pitchFamily="2" charset="-122"/>
                <a:ea typeface="华文中宋" panose="02010600040101010101" pitchFamily="2" charset="-122"/>
                <a:cs typeface="华文中宋" panose="02010600040101010101" pitchFamily="2" charset="-122"/>
              </a:rPr>
              <a:t>初步的经验</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。同时，互联网各种学习网站的存在也为小组成员在咨询学长和老师之外，提供另一种解决问题的方法。</a:t>
            </a:r>
          </a:p>
          <a:p>
            <a:pPr marL="12700">
              <a:lnSpc>
                <a:spcPct val="150000"/>
              </a:lnSpc>
              <a:spcBef>
                <a:spcPts val="1060"/>
              </a:spcBef>
              <a:defRPr/>
            </a:pP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      本</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项目选择使用</a:t>
            </a:r>
            <a:r>
              <a:rPr lang="en-US" altLang="zh-CN" sz="2400" b="1" spc="90" noProof="1">
                <a:latin typeface="华文中宋" panose="02010600040101010101" pitchFamily="2" charset="-122"/>
                <a:ea typeface="华文中宋" panose="02010600040101010101" pitchFamily="2" charset="-122"/>
                <a:cs typeface="华文中宋" panose="02010600040101010101" pitchFamily="2" charset="-122"/>
              </a:rPr>
              <a:t>Pixso</a:t>
            </a:r>
            <a:r>
              <a:rPr lang="zh-CN" altLang="en-US" sz="2400" b="1" spc="90" noProof="1">
                <a:latin typeface="华文中宋" panose="02010600040101010101" pitchFamily="2" charset="-122"/>
                <a:ea typeface="华文中宋" panose="02010600040101010101" pitchFamily="2" charset="-122"/>
                <a:cs typeface="华文中宋" panose="02010600040101010101" pitchFamily="2" charset="-122"/>
              </a:rPr>
              <a:t>的网页端</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进行原型设计，这种方法有助于设计师更深入地理解用户，研究用户的</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功能</a:t>
            </a: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及其他潜在的需求</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。通过设计满足用户心理及体验方面的需求，来直观地得到用户的回馈信息，具有一定的合理性、适宜性以及先进性。</a:t>
            </a:r>
          </a:p>
          <a:p>
            <a:pPr marL="12700">
              <a:lnSpc>
                <a:spcPct val="150000"/>
              </a:lnSpc>
              <a:spcBef>
                <a:spcPts val="1060"/>
              </a:spcBef>
              <a:defRPr/>
            </a:pP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所以本项目在规定的期限内，具备技术可行性。</a:t>
            </a:r>
          </a:p>
          <a:p>
            <a:pPr marL="12700">
              <a:lnSpc>
                <a:spcPct val="150000"/>
              </a:lnSpc>
              <a:spcBef>
                <a:spcPts val="1060"/>
              </a:spcBef>
              <a:defRPr/>
            </a:pPr>
            <a:endPar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endParaRPr>
          </a:p>
        </p:txBody>
      </p:sp>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57480" y="175772"/>
            <a:ext cx="3119718" cy="1705855"/>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
            <a:ext cx="8039100" cy="10287000"/>
          </a:xfrm>
          <a:custGeom>
            <a:avLst/>
            <a:gdLst/>
            <a:ahLst/>
            <a:cxnLst/>
            <a:rect l="l" t="t" r="r" b="b"/>
            <a:pathLst>
              <a:path w="8039100" h="10287000">
                <a:moveTo>
                  <a:pt x="8039099" y="10286999"/>
                </a:moveTo>
                <a:lnTo>
                  <a:pt x="0" y="10286999"/>
                </a:lnTo>
                <a:lnTo>
                  <a:pt x="0" y="0"/>
                </a:lnTo>
                <a:lnTo>
                  <a:pt x="8039099" y="0"/>
                </a:lnTo>
                <a:lnTo>
                  <a:pt x="8039099" y="10286999"/>
                </a:lnTo>
                <a:close/>
              </a:path>
            </a:pathLst>
          </a:custGeom>
          <a:solidFill>
            <a:srgbClr val="F2F2F2"/>
          </a:solidFill>
        </p:spPr>
        <p:txBody>
          <a:bodyPr wrap="square" lIns="0" tIns="0" rIns="0" bIns="0" rtlCol="0"/>
          <a:lstStyle/>
          <a:p>
            <a:endParaRPr/>
          </a:p>
        </p:txBody>
      </p:sp>
      <p:sp>
        <p:nvSpPr>
          <p:cNvPr id="3" name="object 3"/>
          <p:cNvSpPr txBox="1">
            <a:spLocks noGrp="1"/>
          </p:cNvSpPr>
          <p:nvPr>
            <p:ph type="title"/>
          </p:nvPr>
        </p:nvSpPr>
        <p:spPr>
          <a:xfrm>
            <a:off x="1016000" y="950224"/>
            <a:ext cx="4476115" cy="1450397"/>
          </a:xfrm>
          <a:prstGeom prst="rect">
            <a:avLst/>
          </a:prstGeom>
        </p:spPr>
        <p:txBody>
          <a:bodyPr vert="horz" wrap="square" lIns="0" tIns="34290" rIns="0" bIns="0" rtlCol="0">
            <a:spAutoFit/>
          </a:bodyPr>
          <a:lstStyle/>
          <a:p>
            <a:pPr marL="12700" marR="0" defTabSz="914400" fontAlgn="auto">
              <a:spcBef>
                <a:spcPts val="580"/>
              </a:spcBef>
              <a:defRPr/>
            </a:pPr>
            <a:r>
              <a:rPr lang="en-US" altLang="zh-CN" sz="6000" kern="1200" spc="235" noProof="1">
                <a:latin typeface="方正粗黑宋简体" panose="02000000000000000000" pitchFamily="2" charset="-122"/>
                <a:ea typeface="方正粗黑宋简体" panose="02000000000000000000" pitchFamily="2" charset="-122"/>
                <a:cs typeface="微软雅黑" panose="020B0503020204020204" pitchFamily="34" charset="-122"/>
              </a:rPr>
              <a:t>3</a:t>
            </a:r>
            <a:r>
              <a:rPr lang="zh-CN" altLang="en-US" sz="6000" kern="1200" spc="235" noProof="1">
                <a:latin typeface="方正粗黑宋简体" panose="02000000000000000000" pitchFamily="2" charset="-122"/>
                <a:ea typeface="方正粗黑宋简体" panose="02000000000000000000" pitchFamily="2" charset="-122"/>
                <a:cs typeface="微软雅黑" panose="020B0503020204020204" pitchFamily="34" charset="-122"/>
              </a:rPr>
              <a:t>可行性分析</a:t>
            </a:r>
            <a:r>
              <a:rPr lang="en-US" altLang="zh-CN" sz="6000" kern="1200" spc="235" noProof="1">
                <a:latin typeface="方正粗黑宋简体" panose="02000000000000000000" pitchFamily="2" charset="-122"/>
                <a:ea typeface="方正粗黑宋简体" panose="02000000000000000000" pitchFamily="2" charset="-122"/>
                <a:cs typeface="微软雅黑" panose="020B0503020204020204" pitchFamily="34" charset="-122"/>
              </a:rPr>
              <a:t/>
            </a:r>
            <a:br>
              <a:rPr lang="en-US" altLang="zh-CN" sz="6000" kern="1200" spc="235" noProof="1">
                <a:latin typeface="方正粗黑宋简体" panose="02000000000000000000" pitchFamily="2" charset="-122"/>
                <a:ea typeface="方正粗黑宋简体" panose="02000000000000000000" pitchFamily="2" charset="-122"/>
                <a:cs typeface="微软雅黑" panose="020B0503020204020204" pitchFamily="34" charset="-122"/>
              </a:rPr>
            </a:br>
            <a:r>
              <a:rPr lang="zh-CN" altLang="en-US" sz="3200" kern="1200" spc="310" noProof="1">
                <a:solidFill>
                  <a:srgbClr val="0429E2"/>
                </a:solidFill>
                <a:latin typeface="方正粗黑宋简体" panose="02000000000000000000" pitchFamily="2" charset="-122"/>
                <a:ea typeface="方正粗黑宋简体" panose="02000000000000000000" pitchFamily="2" charset="-122"/>
                <a:cs typeface="Verdana" panose="020B0604030504040204"/>
              </a:rPr>
              <a:t>（仅</a:t>
            </a:r>
            <a:r>
              <a:rPr lang="zh-CN" altLang="zh-CN" sz="3200" kern="1200" spc="31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节选重点）</a:t>
            </a:r>
          </a:p>
        </p:txBody>
      </p:sp>
      <p:grpSp>
        <p:nvGrpSpPr>
          <p:cNvPr id="7" name="object 7"/>
          <p:cNvGrpSpPr/>
          <p:nvPr/>
        </p:nvGrpSpPr>
        <p:grpSpPr>
          <a:xfrm>
            <a:off x="0" y="3558106"/>
            <a:ext cx="8973820" cy="6729095"/>
            <a:chOff x="0" y="3558106"/>
            <a:chExt cx="8973820" cy="6729095"/>
          </a:xfrm>
        </p:grpSpPr>
        <p:pic>
          <p:nvPicPr>
            <p:cNvPr id="8" name="object 8"/>
            <p:cNvPicPr/>
            <p:nvPr/>
          </p:nvPicPr>
          <p:blipFill>
            <a:blip r:embed="rId2" cstate="print"/>
            <a:stretch>
              <a:fillRect/>
            </a:stretch>
          </p:blipFill>
          <p:spPr>
            <a:xfrm>
              <a:off x="1028700" y="4390364"/>
              <a:ext cx="6086474" cy="4867274"/>
            </a:xfrm>
            <a:prstGeom prst="rect">
              <a:avLst/>
            </a:prstGeom>
          </p:spPr>
        </p:pic>
        <p:pic>
          <p:nvPicPr>
            <p:cNvPr id="9" name="object 9"/>
            <p:cNvPicPr/>
            <p:nvPr/>
          </p:nvPicPr>
          <p:blipFill>
            <a:blip r:embed="rId3" cstate="print"/>
            <a:stretch>
              <a:fillRect/>
            </a:stretch>
          </p:blipFill>
          <p:spPr>
            <a:xfrm>
              <a:off x="5672763" y="7754709"/>
              <a:ext cx="3300456" cy="2532289"/>
            </a:xfrm>
            <a:prstGeom prst="rect">
              <a:avLst/>
            </a:prstGeom>
          </p:spPr>
        </p:pic>
        <p:pic>
          <p:nvPicPr>
            <p:cNvPr id="10" name="object 10"/>
            <p:cNvPicPr/>
            <p:nvPr/>
          </p:nvPicPr>
          <p:blipFill>
            <a:blip r:embed="rId4" cstate="print"/>
            <a:stretch>
              <a:fillRect/>
            </a:stretch>
          </p:blipFill>
          <p:spPr>
            <a:xfrm>
              <a:off x="0" y="3558106"/>
              <a:ext cx="1981213" cy="2716862"/>
            </a:xfrm>
            <a:prstGeom prst="rect">
              <a:avLst/>
            </a:prstGeom>
          </p:spPr>
        </p:pic>
      </p:grpSp>
      <p:sp>
        <p:nvSpPr>
          <p:cNvPr id="11" name="object 5"/>
          <p:cNvSpPr txBox="1"/>
          <p:nvPr/>
        </p:nvSpPr>
        <p:spPr>
          <a:xfrm>
            <a:off x="9372600" y="743580"/>
            <a:ext cx="7772399" cy="10787569"/>
          </a:xfrm>
          <a:prstGeom prst="rect">
            <a:avLst/>
          </a:prstGeom>
        </p:spPr>
        <p:txBody>
          <a:bodyPr vert="horz" wrap="square" lIns="0" tIns="12700" rIns="0" bIns="0" rtlCol="0">
            <a:spAutoFit/>
          </a:bodyPr>
          <a:lstStyle/>
          <a:p>
            <a:pPr marL="12700">
              <a:lnSpc>
                <a:spcPct val="150000"/>
              </a:lnSpc>
              <a:spcBef>
                <a:spcPts val="1060"/>
              </a:spcBef>
              <a:defRPr/>
            </a:pPr>
            <a:r>
              <a:rPr lang="zh-CN" altLang="en-US" sz="3200" b="1" dirty="0" smtClean="0">
                <a:latin typeface="华文中宋" panose="02010600040101010101" pitchFamily="2" charset="-122"/>
                <a:ea typeface="华文中宋" panose="02010600040101010101" pitchFamily="2" charset="-122"/>
                <a:cs typeface="华文中宋" panose="02010600040101010101" pitchFamily="2" charset="-122"/>
              </a:rPr>
              <a:t>法律方面</a:t>
            </a:r>
            <a:r>
              <a:rPr lang="zh-CN" altLang="en-US" sz="3200" dirty="0">
                <a:solidFill>
                  <a:srgbClr val="558ED5"/>
                </a:solidFill>
                <a:latin typeface="华文中宋" panose="02010600040101010101" pitchFamily="2" charset="-122"/>
                <a:ea typeface="华文中宋" panose="02010600040101010101" pitchFamily="2" charset="-122"/>
                <a:cs typeface="华文中宋" panose="02010600040101010101" pitchFamily="2" charset="-122"/>
              </a:rPr>
              <a:t>的可行性</a:t>
            </a:r>
            <a:endParaRPr lang="en-US" altLang="zh-CN" sz="3200" spc="90" noProof="1">
              <a:latin typeface="华文中宋" panose="02010600040101010101" pitchFamily="2" charset="-122"/>
              <a:ea typeface="华文中宋" panose="02010600040101010101" pitchFamily="2" charset="-122"/>
              <a:cs typeface="华文中宋" panose="02010600040101010101" pitchFamily="2" charset="-122"/>
            </a:endParaRPr>
          </a:p>
          <a:p>
            <a:pPr marL="12700">
              <a:lnSpc>
                <a:spcPct val="150000"/>
              </a:lnSpc>
              <a:spcBef>
                <a:spcPts val="1060"/>
              </a:spcBef>
              <a:defRPr/>
            </a:pP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      </a:t>
            </a:r>
            <a:r>
              <a:rPr lang="zh-CN" altLang="en-US" sz="2400" b="1" spc="90" noProof="1" smtClean="0">
                <a:latin typeface="华文中宋" panose="02010600040101010101" pitchFamily="2" charset="-122"/>
                <a:ea typeface="华文中宋" panose="02010600040101010101" pitchFamily="2" charset="-122"/>
                <a:cs typeface="华文中宋" panose="02010600040101010101" pitchFamily="2" charset="-122"/>
              </a:rPr>
              <a:t>本</a:t>
            </a:r>
            <a:r>
              <a:rPr lang="zh-CN" altLang="en-US" sz="2400" b="1" spc="90" noProof="1">
                <a:latin typeface="华文中宋" panose="02010600040101010101" pitchFamily="2" charset="-122"/>
                <a:ea typeface="华文中宋" panose="02010600040101010101" pitchFamily="2" charset="-122"/>
                <a:cs typeface="华文中宋" panose="02010600040101010101" pitchFamily="2" charset="-122"/>
              </a:rPr>
              <a:t>项目遵守中华人民共和国法律法规</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，且仅供软件需求分析与原理课程使用（不做实际开发），不签任何协议。在项目设计过程中需要用到的软件皆为开源、免费、学生免费或已付费产品，因此不存在侵权的潜在可能性。</a:t>
            </a:r>
          </a:p>
          <a:p>
            <a:pPr marL="12700">
              <a:lnSpc>
                <a:spcPct val="150000"/>
              </a:lnSpc>
              <a:spcBef>
                <a:spcPts val="1060"/>
              </a:spcBef>
              <a:defRPr/>
            </a:pP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      所以</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本项目具备</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法律</a:t>
            </a: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可行性</a:t>
            </a:r>
            <a:endParaRPr lang="en-US" altLang="zh-CN" sz="2400" spc="90" noProof="1" smtClean="0">
              <a:latin typeface="华文中宋" panose="02010600040101010101" pitchFamily="2" charset="-122"/>
              <a:ea typeface="华文中宋" panose="02010600040101010101" pitchFamily="2" charset="-122"/>
              <a:cs typeface="华文中宋" panose="02010600040101010101" pitchFamily="2" charset="-122"/>
            </a:endParaRPr>
          </a:p>
          <a:p>
            <a:pPr marL="12700">
              <a:lnSpc>
                <a:spcPct val="150000"/>
              </a:lnSpc>
              <a:spcBef>
                <a:spcPts val="1060"/>
              </a:spcBef>
              <a:defRPr/>
            </a:pPr>
            <a:r>
              <a:rPr lang="zh-CN" altLang="en-US" sz="3200" b="1" dirty="0">
                <a:latin typeface="华文中宋" panose="02010600040101010101" pitchFamily="2" charset="-122"/>
                <a:ea typeface="华文中宋" panose="02010600040101010101" pitchFamily="2" charset="-122"/>
                <a:cs typeface="华文中宋" panose="02010600040101010101" pitchFamily="2" charset="-122"/>
              </a:rPr>
              <a:t>使用</a:t>
            </a:r>
            <a:r>
              <a:rPr lang="zh-CN" altLang="en-US" sz="3200" b="1" dirty="0" smtClean="0">
                <a:latin typeface="华文中宋" panose="02010600040101010101" pitchFamily="2" charset="-122"/>
                <a:ea typeface="华文中宋" panose="02010600040101010101" pitchFamily="2" charset="-122"/>
                <a:cs typeface="华文中宋" panose="02010600040101010101" pitchFamily="2" charset="-122"/>
              </a:rPr>
              <a:t>方面</a:t>
            </a:r>
            <a:r>
              <a:rPr lang="zh-CN" altLang="en-US" sz="3200" dirty="0">
                <a:solidFill>
                  <a:srgbClr val="558ED5"/>
                </a:solidFill>
                <a:latin typeface="华文中宋" panose="02010600040101010101" pitchFamily="2" charset="-122"/>
                <a:ea typeface="华文中宋" panose="02010600040101010101" pitchFamily="2" charset="-122"/>
                <a:cs typeface="华文中宋" panose="02010600040101010101" pitchFamily="2" charset="-122"/>
              </a:rPr>
              <a:t>的可行性</a:t>
            </a:r>
            <a:endParaRPr lang="en-US" altLang="zh-CN" sz="3200" spc="90" noProof="1">
              <a:latin typeface="华文中宋" panose="02010600040101010101" pitchFamily="2" charset="-122"/>
              <a:ea typeface="华文中宋" panose="02010600040101010101" pitchFamily="2" charset="-122"/>
              <a:cs typeface="华文中宋" panose="02010600040101010101" pitchFamily="2" charset="-122"/>
            </a:endParaRPr>
          </a:p>
          <a:p>
            <a:pPr marL="12700">
              <a:lnSpc>
                <a:spcPct val="150000"/>
              </a:lnSpc>
              <a:spcBef>
                <a:spcPts val="1060"/>
              </a:spcBef>
              <a:defRPr/>
            </a:pP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     本</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项目的</a:t>
            </a:r>
            <a:r>
              <a:rPr lang="zh-CN" altLang="en-US" sz="2400" b="1" spc="90" noProof="1">
                <a:latin typeface="华文中宋" panose="02010600040101010101" pitchFamily="2" charset="-122"/>
                <a:ea typeface="华文中宋" panose="02010600040101010101" pitchFamily="2" charset="-122"/>
                <a:cs typeface="华文中宋" panose="02010600040101010101" pitchFamily="2" charset="-122"/>
              </a:rPr>
              <a:t>用户群</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分为</a:t>
            </a:r>
            <a:r>
              <a:rPr lang="zh-CN" altLang="en-US" sz="2400" b="1" spc="90" noProof="1">
                <a:latin typeface="华文中宋" panose="02010600040101010101" pitchFamily="2" charset="-122"/>
                <a:ea typeface="华文中宋" panose="02010600040101010101" pitchFamily="2" charset="-122"/>
                <a:cs typeface="华文中宋" panose="02010600040101010101" pitchFamily="2" charset="-122"/>
              </a:rPr>
              <a:t>教师、学生和没选这些课，但是感兴趣的学生</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。本项目尽可能提供更人性化，更直观的界面，满足用户的需求，同时提供详细的使用手册指导用户使用，便于用户遇到不懂的问题时进行查询，保证所有用户都能够在极短的时间内熟悉本</a:t>
            </a:r>
            <a:r>
              <a:rPr lang="en-US" altLang="zh-CN" sz="2400" spc="90" noProof="1">
                <a:latin typeface="华文中宋" panose="02010600040101010101" pitchFamily="2" charset="-122"/>
                <a:ea typeface="华文中宋" panose="02010600040101010101" pitchFamily="2" charset="-122"/>
                <a:cs typeface="华文中宋" panose="02010600040101010101" pitchFamily="2" charset="-122"/>
              </a:rPr>
              <a:t>APP</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的使用方法。</a:t>
            </a:r>
          </a:p>
          <a:p>
            <a:pPr marL="12700">
              <a:lnSpc>
                <a:spcPct val="150000"/>
              </a:lnSpc>
              <a:spcBef>
                <a:spcPts val="1060"/>
              </a:spcBef>
              <a:defRPr/>
            </a:pP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      所以</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本项目具备使用可行性。</a:t>
            </a:r>
          </a:p>
          <a:p>
            <a:pPr marL="12700">
              <a:lnSpc>
                <a:spcPct val="150000"/>
              </a:lnSpc>
              <a:spcBef>
                <a:spcPts val="1060"/>
              </a:spcBef>
              <a:defRPr/>
            </a:pPr>
            <a:endPar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endParaRPr>
          </a:p>
          <a:p>
            <a:pPr marL="12700">
              <a:lnSpc>
                <a:spcPct val="150000"/>
              </a:lnSpc>
              <a:spcBef>
                <a:spcPts val="1060"/>
              </a:spcBef>
              <a:defRPr/>
            </a:pPr>
            <a:endPar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endParaRPr>
          </a:p>
        </p:txBody>
      </p:sp>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57480" y="175772"/>
            <a:ext cx="3119718" cy="1705855"/>
          </a:xfrm>
          <a:prstGeom prst="rect">
            <a:avLst/>
          </a:prstGeom>
        </p:spPr>
      </p:pic>
    </p:spTree>
    <p:extLst>
      <p:ext uri="{BB962C8B-B14F-4D97-AF65-F5344CB8AC3E}">
        <p14:creationId xmlns:p14="http://schemas.microsoft.com/office/powerpoint/2010/main" val="233687013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2" cstate="print"/>
            <a:stretch>
              <a:fillRect/>
            </a:stretch>
          </p:blipFill>
          <p:spPr>
            <a:xfrm>
              <a:off x="0" y="0"/>
              <a:ext cx="18287997" cy="5286374"/>
            </a:xfrm>
            <a:prstGeom prst="rect">
              <a:avLst/>
            </a:prstGeom>
          </p:spPr>
        </p:pic>
        <p:pic>
          <p:nvPicPr>
            <p:cNvPr id="4" name="object 4"/>
            <p:cNvPicPr/>
            <p:nvPr/>
          </p:nvPicPr>
          <p:blipFill>
            <a:blip r:embed="rId3" cstate="print"/>
            <a:stretch>
              <a:fillRect/>
            </a:stretch>
          </p:blipFill>
          <p:spPr>
            <a:xfrm>
              <a:off x="12865692" y="5597538"/>
              <a:ext cx="3552824" cy="3467099"/>
            </a:xfrm>
            <a:prstGeom prst="rect">
              <a:avLst/>
            </a:prstGeom>
          </p:spPr>
        </p:pic>
        <p:pic>
          <p:nvPicPr>
            <p:cNvPr id="5" name="object 5"/>
            <p:cNvPicPr/>
            <p:nvPr/>
          </p:nvPicPr>
          <p:blipFill>
            <a:blip r:embed="rId4" cstate="print"/>
            <a:stretch>
              <a:fillRect/>
            </a:stretch>
          </p:blipFill>
          <p:spPr>
            <a:xfrm>
              <a:off x="14336188" y="8661322"/>
              <a:ext cx="3502927" cy="1625676"/>
            </a:xfrm>
            <a:prstGeom prst="rect">
              <a:avLst/>
            </a:prstGeom>
          </p:spPr>
        </p:pic>
        <p:pic>
          <p:nvPicPr>
            <p:cNvPr id="6" name="object 6"/>
            <p:cNvPicPr/>
            <p:nvPr/>
          </p:nvPicPr>
          <p:blipFill>
            <a:blip r:embed="rId5" cstate="print"/>
            <a:stretch>
              <a:fillRect/>
            </a:stretch>
          </p:blipFill>
          <p:spPr>
            <a:xfrm>
              <a:off x="12219678" y="4473529"/>
              <a:ext cx="1685924" cy="1628774"/>
            </a:xfrm>
            <a:prstGeom prst="rect">
              <a:avLst/>
            </a:prstGeom>
          </p:spPr>
        </p:pic>
        <p:pic>
          <p:nvPicPr>
            <p:cNvPr id="7" name="object 7"/>
            <p:cNvPicPr/>
            <p:nvPr/>
          </p:nvPicPr>
          <p:blipFill>
            <a:blip r:embed="rId6" cstate="print"/>
            <a:stretch>
              <a:fillRect/>
            </a:stretch>
          </p:blipFill>
          <p:spPr>
            <a:xfrm>
              <a:off x="17030755" y="5711826"/>
              <a:ext cx="1257243" cy="2133599"/>
            </a:xfrm>
            <a:prstGeom prst="rect">
              <a:avLst/>
            </a:prstGeom>
          </p:spPr>
        </p:pic>
      </p:grpSp>
      <p:sp>
        <p:nvSpPr>
          <p:cNvPr id="10" name="object 10"/>
          <p:cNvSpPr txBox="1">
            <a:spLocks/>
          </p:cNvSpPr>
          <p:nvPr/>
        </p:nvSpPr>
        <p:spPr>
          <a:xfrm>
            <a:off x="1447800" y="6743700"/>
            <a:ext cx="7696198" cy="1005403"/>
          </a:xfrm>
          <a:prstGeom prst="rect">
            <a:avLst/>
          </a:prstGeom>
        </p:spPr>
        <p:txBody>
          <a:bodyPr vert="horz" wrap="square" lIns="0" tIns="30480" rIns="0" bIns="0" rtlCol="0">
            <a:spAutoFit/>
          </a:bodyPr>
          <a:lstStyle>
            <a:lvl1pPr>
              <a:defRPr sz="6400" b="0" i="0">
                <a:solidFill>
                  <a:srgbClr val="242423"/>
                </a:solidFill>
                <a:latin typeface="Lucida Sans Unicode"/>
                <a:ea typeface="+mj-ea"/>
                <a:cs typeface="Lucida Sans Unicode"/>
              </a:defRPr>
            </a:lvl1pPr>
          </a:lstStyle>
          <a:p>
            <a:pPr marL="12700" marR="5080">
              <a:lnSpc>
                <a:spcPts val="7640"/>
              </a:lnSpc>
              <a:spcBef>
                <a:spcPts val="240"/>
              </a:spcBef>
            </a:pPr>
            <a:r>
              <a:rPr lang="en-US" altLang="zh-CN" sz="13800" kern="0" spc="-235" dirty="0" smtClean="0">
                <a:latin typeface="方正粗黑宋简体" panose="02000000000000000000" pitchFamily="2" charset="-122"/>
                <a:ea typeface="方正粗黑宋简体" panose="02000000000000000000" pitchFamily="2" charset="-122"/>
              </a:rPr>
              <a:t>04 </a:t>
            </a:r>
            <a:r>
              <a:rPr lang="zh-CN" altLang="en-US" sz="6600" kern="0" spc="-235" dirty="0" smtClean="0">
                <a:latin typeface="方正粗黑宋简体" panose="02000000000000000000" pitchFamily="2" charset="-122"/>
                <a:ea typeface="方正粗黑宋简体" panose="02000000000000000000" pitchFamily="2" charset="-122"/>
              </a:rPr>
              <a:t>会议纪要</a:t>
            </a:r>
            <a:endParaRPr lang="zh-CN" altLang="en-US" kern="0" spc="-165" dirty="0">
              <a:latin typeface="方正粗黑宋简体" panose="02000000000000000000" pitchFamily="2" charset="-122"/>
              <a:ea typeface="方正粗黑宋简体" panose="02000000000000000000" pitchFamily="2" charset="-122"/>
            </a:endParaRPr>
          </a:p>
        </p:txBody>
      </p:sp>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00" y="7619"/>
            <a:ext cx="3119718" cy="1705855"/>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7591733" cy="10287000"/>
            <a:chOff x="0" y="0"/>
            <a:chExt cx="7591733" cy="10287000"/>
          </a:xfrm>
        </p:grpSpPr>
        <p:sp>
          <p:nvSpPr>
            <p:cNvPr id="3" name="object 3"/>
            <p:cNvSpPr/>
            <p:nvPr/>
          </p:nvSpPr>
          <p:spPr>
            <a:xfrm>
              <a:off x="0" y="0"/>
              <a:ext cx="5953125" cy="10287000"/>
            </a:xfrm>
            <a:custGeom>
              <a:avLst/>
              <a:gdLst/>
              <a:ahLst/>
              <a:cxnLst/>
              <a:rect l="l" t="t" r="r" b="b"/>
              <a:pathLst>
                <a:path w="5953125" h="10287000">
                  <a:moveTo>
                    <a:pt x="5953124" y="10286999"/>
                  </a:moveTo>
                  <a:lnTo>
                    <a:pt x="0" y="10286999"/>
                  </a:lnTo>
                  <a:lnTo>
                    <a:pt x="0" y="0"/>
                  </a:lnTo>
                  <a:lnTo>
                    <a:pt x="5953124" y="0"/>
                  </a:lnTo>
                  <a:lnTo>
                    <a:pt x="5953124" y="10286999"/>
                  </a:lnTo>
                  <a:close/>
                </a:path>
              </a:pathLst>
            </a:custGeom>
            <a:solidFill>
              <a:srgbClr val="F2F2F2"/>
            </a:solidFill>
          </p:spPr>
          <p:txBody>
            <a:bodyPr wrap="square" lIns="0" tIns="0" rIns="0" bIns="0" rtlCol="0"/>
            <a:lstStyle/>
            <a:p>
              <a:endParaRPr/>
            </a:p>
          </p:txBody>
        </p:sp>
        <p:pic>
          <p:nvPicPr>
            <p:cNvPr id="4" name="object 4"/>
            <p:cNvPicPr/>
            <p:nvPr/>
          </p:nvPicPr>
          <p:blipFill>
            <a:blip r:embed="rId2" cstate="print"/>
            <a:stretch>
              <a:fillRect/>
            </a:stretch>
          </p:blipFill>
          <p:spPr>
            <a:xfrm>
              <a:off x="3906783" y="7023830"/>
              <a:ext cx="3684950" cy="3263169"/>
            </a:xfrm>
            <a:prstGeom prst="rect">
              <a:avLst/>
            </a:prstGeom>
          </p:spPr>
        </p:pic>
        <p:pic>
          <p:nvPicPr>
            <p:cNvPr id="5" name="object 5"/>
            <p:cNvPicPr/>
            <p:nvPr/>
          </p:nvPicPr>
          <p:blipFill>
            <a:blip r:embed="rId3" cstate="print"/>
            <a:stretch>
              <a:fillRect/>
            </a:stretch>
          </p:blipFill>
          <p:spPr>
            <a:xfrm>
              <a:off x="0" y="0"/>
              <a:ext cx="2661719" cy="2227313"/>
            </a:xfrm>
            <a:prstGeom prst="rect">
              <a:avLst/>
            </a:prstGeom>
          </p:spPr>
        </p:pic>
        <p:pic>
          <p:nvPicPr>
            <p:cNvPr id="6" name="object 6"/>
            <p:cNvPicPr/>
            <p:nvPr/>
          </p:nvPicPr>
          <p:blipFill>
            <a:blip r:embed="rId4" cstate="print"/>
            <a:stretch>
              <a:fillRect/>
            </a:stretch>
          </p:blipFill>
          <p:spPr>
            <a:xfrm>
              <a:off x="220325" y="3711154"/>
              <a:ext cx="2143124" cy="2486024"/>
            </a:xfrm>
            <a:prstGeom prst="rect">
              <a:avLst/>
            </a:prstGeom>
          </p:spPr>
        </p:pic>
        <p:pic>
          <p:nvPicPr>
            <p:cNvPr id="7" name="object 7"/>
            <p:cNvPicPr/>
            <p:nvPr/>
          </p:nvPicPr>
          <p:blipFill>
            <a:blip r:embed="rId5" cstate="print"/>
            <a:stretch>
              <a:fillRect/>
            </a:stretch>
          </p:blipFill>
          <p:spPr>
            <a:xfrm>
              <a:off x="3378818" y="952178"/>
              <a:ext cx="2371786" cy="2311322"/>
            </a:xfrm>
            <a:prstGeom prst="rect">
              <a:avLst/>
            </a:prstGeom>
          </p:spPr>
        </p:pic>
        <p:pic>
          <p:nvPicPr>
            <p:cNvPr id="9" name="object 9"/>
            <p:cNvPicPr/>
            <p:nvPr/>
          </p:nvPicPr>
          <p:blipFill>
            <a:blip r:embed="rId6" cstate="print"/>
            <a:stretch>
              <a:fillRect/>
            </a:stretch>
          </p:blipFill>
          <p:spPr>
            <a:xfrm>
              <a:off x="29" y="6707744"/>
              <a:ext cx="3118292" cy="3000858"/>
            </a:xfrm>
            <a:prstGeom prst="rect">
              <a:avLst/>
            </a:prstGeom>
          </p:spPr>
        </p:pic>
      </p:grpSp>
      <p:sp>
        <p:nvSpPr>
          <p:cNvPr id="13" name="object 10"/>
          <p:cNvSpPr txBox="1">
            <a:spLocks/>
          </p:cNvSpPr>
          <p:nvPr/>
        </p:nvSpPr>
        <p:spPr>
          <a:xfrm>
            <a:off x="10363200" y="4507396"/>
            <a:ext cx="7696198" cy="1272208"/>
          </a:xfrm>
          <a:prstGeom prst="rect">
            <a:avLst/>
          </a:prstGeom>
        </p:spPr>
        <p:txBody>
          <a:bodyPr vert="horz" wrap="square" lIns="0" tIns="30480" rIns="0" bIns="0" rtlCol="0">
            <a:spAutoFit/>
          </a:bodyPr>
          <a:lstStyle>
            <a:lvl1pPr>
              <a:defRPr sz="6400" b="0" i="0">
                <a:solidFill>
                  <a:srgbClr val="242423"/>
                </a:solidFill>
                <a:latin typeface="Lucida Sans Unicode"/>
                <a:ea typeface="+mj-ea"/>
                <a:cs typeface="Lucida Sans Unicode"/>
              </a:defRPr>
            </a:lvl1pPr>
          </a:lstStyle>
          <a:p>
            <a:pPr marL="12700" marR="5080">
              <a:lnSpc>
                <a:spcPts val="7640"/>
              </a:lnSpc>
              <a:spcBef>
                <a:spcPts val="240"/>
              </a:spcBef>
            </a:pPr>
            <a:r>
              <a:rPr lang="en-US" altLang="zh-CN" sz="13800" kern="0" spc="-235" dirty="0" smtClean="0">
                <a:latin typeface="方正粗黑宋简体" panose="02000000000000000000" pitchFamily="2" charset="-122"/>
                <a:ea typeface="方正粗黑宋简体" panose="02000000000000000000" pitchFamily="2" charset="-122"/>
              </a:rPr>
              <a:t>05 </a:t>
            </a:r>
            <a:r>
              <a:rPr lang="zh-CN" altLang="en-US" sz="6600" kern="0" spc="-235" dirty="0" smtClean="0">
                <a:latin typeface="方正粗黑宋简体" panose="02000000000000000000" pitchFamily="2" charset="-122"/>
                <a:ea typeface="方正粗黑宋简体" panose="02000000000000000000" pitchFamily="2" charset="-122"/>
              </a:rPr>
              <a:t>绩效评价</a:t>
            </a:r>
            <a:endParaRPr lang="zh-CN" altLang="en-US" kern="0" spc="-165" dirty="0">
              <a:latin typeface="方正粗黑宋简体" panose="02000000000000000000" pitchFamily="2" charset="-122"/>
              <a:ea typeface="方正粗黑宋简体" panose="02000000000000000000" pitchFamily="2" charset="-122"/>
            </a:endParaRPr>
          </a:p>
        </p:txBody>
      </p:sp>
      <p:pic>
        <p:nvPicPr>
          <p:cNvPr id="14" name="图片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57480" y="175772"/>
            <a:ext cx="3119718" cy="1705855"/>
          </a:xfrm>
          <a:prstGeom prst="rect">
            <a:avLst/>
          </a:prstGeom>
        </p:spPr>
      </p:pic>
      <p:grpSp>
        <p:nvGrpSpPr>
          <p:cNvPr id="10" name="组合 9"/>
          <p:cNvGrpSpPr/>
          <p:nvPr/>
        </p:nvGrpSpPr>
        <p:grpSpPr>
          <a:xfrm flipH="1">
            <a:off x="2133600" y="2938156"/>
            <a:ext cx="7929167" cy="5802887"/>
            <a:chOff x="9542170" y="4108989"/>
            <a:chExt cx="7929167" cy="5802887"/>
          </a:xfrm>
        </p:grpSpPr>
        <p:pic>
          <p:nvPicPr>
            <p:cNvPr id="12" name="object 5"/>
            <p:cNvPicPr/>
            <p:nvPr/>
          </p:nvPicPr>
          <p:blipFill>
            <a:blip r:embed="rId8" cstate="print"/>
            <a:stretch>
              <a:fillRect/>
            </a:stretch>
          </p:blipFill>
          <p:spPr>
            <a:xfrm>
              <a:off x="11644792" y="5214461"/>
              <a:ext cx="3476624" cy="3800474"/>
            </a:xfrm>
            <a:prstGeom prst="rect">
              <a:avLst/>
            </a:prstGeom>
          </p:spPr>
        </p:pic>
        <p:pic>
          <p:nvPicPr>
            <p:cNvPr id="15" name="object 7"/>
            <p:cNvPicPr/>
            <p:nvPr/>
          </p:nvPicPr>
          <p:blipFill>
            <a:blip r:embed="rId9" cstate="print"/>
            <a:stretch>
              <a:fillRect/>
            </a:stretch>
          </p:blipFill>
          <p:spPr>
            <a:xfrm>
              <a:off x="14256326" y="4108989"/>
              <a:ext cx="3215011" cy="2462747"/>
            </a:xfrm>
            <a:prstGeom prst="rect">
              <a:avLst/>
            </a:prstGeom>
          </p:spPr>
        </p:pic>
        <p:pic>
          <p:nvPicPr>
            <p:cNvPr id="16" name="object 8"/>
            <p:cNvPicPr/>
            <p:nvPr/>
          </p:nvPicPr>
          <p:blipFill>
            <a:blip r:embed="rId10" cstate="print"/>
            <a:stretch>
              <a:fillRect/>
            </a:stretch>
          </p:blipFill>
          <p:spPr>
            <a:xfrm>
              <a:off x="12808614" y="4684220"/>
              <a:ext cx="3904321" cy="3889427"/>
            </a:xfrm>
            <a:prstGeom prst="rect">
              <a:avLst/>
            </a:prstGeom>
          </p:spPr>
        </p:pic>
        <p:pic>
          <p:nvPicPr>
            <p:cNvPr id="17" name="object 9"/>
            <p:cNvPicPr/>
            <p:nvPr/>
          </p:nvPicPr>
          <p:blipFill>
            <a:blip r:embed="rId11" cstate="print"/>
            <a:stretch>
              <a:fillRect/>
            </a:stretch>
          </p:blipFill>
          <p:spPr>
            <a:xfrm>
              <a:off x="9542170" y="7942742"/>
              <a:ext cx="3463926" cy="1969134"/>
            </a:xfrm>
            <a:prstGeom prst="rect">
              <a:avLst/>
            </a:prstGeom>
          </p:spPr>
        </p:pic>
      </p:grpSp>
    </p:spTree>
    <p:extLst>
      <p:ext uri="{BB962C8B-B14F-4D97-AF65-F5344CB8AC3E}">
        <p14:creationId xmlns:p14="http://schemas.microsoft.com/office/powerpoint/2010/main" val="286678401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0" y="0"/>
            <a:ext cx="18287998" cy="10286999"/>
          </a:xfrm>
          <a:prstGeom prst="rect">
            <a:avLst/>
          </a:prstGeom>
        </p:spPr>
      </p:pic>
      <p:sp>
        <p:nvSpPr>
          <p:cNvPr id="12" name="object 18"/>
          <p:cNvSpPr txBox="1"/>
          <p:nvPr/>
        </p:nvSpPr>
        <p:spPr>
          <a:xfrm>
            <a:off x="12192000" y="7843838"/>
            <a:ext cx="6096000" cy="2405063"/>
          </a:xfrm>
          <a:prstGeom prst="rect">
            <a:avLst/>
          </a:prstGeom>
        </p:spPr>
        <p:txBody>
          <a:bodyPr wrap="square" lIns="0" tIns="201930" rIns="0" bIns="0">
            <a:spAutoFit/>
          </a:bodyPr>
          <a:lstStyle/>
          <a:p>
            <a:pPr marL="12700" marR="0" algn="r" defTabSz="914400" fontAlgn="auto">
              <a:spcBef>
                <a:spcPts val="580"/>
              </a:spcBef>
              <a:buClrTx/>
              <a:buSzTx/>
              <a:buFontTx/>
              <a:defRPr/>
            </a:pPr>
            <a:r>
              <a:rPr kumimoji="0" lang="en-US" altLang="zh-CN" sz="6600" kern="1200" cap="none" spc="235" normalizeH="0" baseline="0" noProof="1" smtClean="0">
                <a:solidFill>
                  <a:schemeClr val="accent1"/>
                </a:solidFill>
                <a:latin typeface="方正粗黑宋简体" panose="02000000000000000000" pitchFamily="2" charset="-122"/>
                <a:ea typeface="方正粗黑宋简体" panose="02000000000000000000" pitchFamily="2" charset="-122"/>
                <a:cs typeface="微软雅黑" panose="020B0503020204020204" pitchFamily="34" charset="-122"/>
              </a:rPr>
              <a:t>G25</a:t>
            </a:r>
            <a:r>
              <a:rPr kumimoji="0" lang="zh-CN" altLang="en-US" sz="6600" kern="1200" cap="none" spc="235" normalizeH="0" baseline="0" noProof="1" smtClean="0">
                <a:solidFill>
                  <a:schemeClr val="accent1"/>
                </a:solidFill>
                <a:latin typeface="方正粗黑宋简体" panose="02000000000000000000" pitchFamily="2" charset="-122"/>
                <a:ea typeface="方正粗黑宋简体" panose="02000000000000000000" pitchFamily="2" charset="-122"/>
                <a:cs typeface="微软雅黑" panose="020B0503020204020204" pitchFamily="34" charset="-122"/>
              </a:rPr>
              <a:t>组课程项目</a:t>
            </a:r>
            <a:endParaRPr kumimoji="0" lang="en-US" altLang="zh-CN" sz="6600" kern="1200" cap="none" spc="235" normalizeH="0" baseline="0" noProof="1" smtClean="0">
              <a:solidFill>
                <a:schemeClr val="accent1"/>
              </a:solidFill>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algn="r" defTabSz="914400" fontAlgn="auto">
              <a:spcBef>
                <a:spcPts val="580"/>
              </a:spcBef>
              <a:buClrTx/>
              <a:buSzTx/>
              <a:buFontTx/>
              <a:defRPr/>
            </a:pPr>
            <a:r>
              <a:rPr kumimoji="0" lang="zh-CN" altLang="en-US" sz="3600" b="1" kern="1200" cap="none" spc="405" normalizeH="0" baseline="0" noProof="1" smtClean="0">
                <a:solidFill>
                  <a:schemeClr val="accent1"/>
                </a:solidFill>
                <a:latin typeface="方正粗黑宋简体" panose="02000000000000000000" pitchFamily="2" charset="-122"/>
                <a:ea typeface="方正粗黑宋简体" panose="02000000000000000000" pitchFamily="2" charset="-122"/>
                <a:cs typeface="Verdana" panose="020B0604030504040204"/>
              </a:rPr>
              <a:t>第一次</a:t>
            </a:r>
            <a:br>
              <a:rPr kumimoji="0" lang="zh-CN" altLang="en-US" sz="3600" b="1" kern="1200" cap="none" spc="405" normalizeH="0" baseline="0" noProof="1" smtClean="0">
                <a:solidFill>
                  <a:schemeClr val="accent1"/>
                </a:solidFill>
                <a:latin typeface="方正粗黑宋简体" panose="02000000000000000000" pitchFamily="2" charset="-122"/>
                <a:ea typeface="方正粗黑宋简体" panose="02000000000000000000" pitchFamily="2" charset="-122"/>
                <a:cs typeface="Verdana" panose="020B0604030504040204"/>
              </a:rPr>
            </a:br>
            <a:r>
              <a:rPr kumimoji="0" lang="zh-CN" altLang="en-US" sz="3600" b="1" kern="1200" cap="none" spc="405" normalizeH="0" baseline="0" noProof="1" smtClean="0">
                <a:solidFill>
                  <a:schemeClr val="accent1"/>
                </a:solidFill>
                <a:latin typeface="方正粗黑宋简体" panose="02000000000000000000" pitchFamily="2" charset="-122"/>
                <a:ea typeface="方正粗黑宋简体" panose="02000000000000000000" pitchFamily="2" charset="-122"/>
                <a:cs typeface="Verdana" panose="020B0604030504040204"/>
              </a:rPr>
              <a:t>绩效评价</a:t>
            </a:r>
            <a:endParaRPr kumimoji="0" lang="zh-CN" altLang="zh-CN" sz="2800" kern="1200" cap="none" spc="310" normalizeH="0" baseline="0" noProof="1">
              <a:solidFill>
                <a:schemeClr val="accent1"/>
              </a:solidFill>
              <a:latin typeface="方正粗黑宋简体" panose="02000000000000000000" pitchFamily="2" charset="-122"/>
              <a:ea typeface="方正粗黑宋简体" panose="02000000000000000000" pitchFamily="2" charset="-122"/>
              <a:cs typeface="Verdana" panose="020B0604030504040204"/>
            </a:endParaRPr>
          </a:p>
        </p:txBody>
      </p:sp>
      <p:pic>
        <p:nvPicPr>
          <p:cNvPr id="13" name="Picture 22"/>
          <p:cNvPicPr>
            <a:picLocks noChangeAspect="1"/>
          </p:cNvPicPr>
          <p:nvPr/>
        </p:nvPicPr>
        <p:blipFill>
          <a:blip r:embed="rId3"/>
          <a:srcRect t="5653"/>
          <a:stretch>
            <a:fillRect/>
          </a:stretch>
        </p:blipFill>
        <p:spPr>
          <a:xfrm>
            <a:off x="233363" y="0"/>
            <a:ext cx="8685212" cy="9448800"/>
          </a:xfrm>
          <a:prstGeom prst="rect">
            <a:avLst/>
          </a:prstGeom>
          <a:noFill/>
          <a:ln w="9525">
            <a:noFill/>
          </a:ln>
        </p:spPr>
      </p:pic>
      <p:pic>
        <p:nvPicPr>
          <p:cNvPr id="14" name="Picture 23"/>
          <p:cNvPicPr>
            <a:picLocks noChangeAspect="1"/>
          </p:cNvPicPr>
          <p:nvPr/>
        </p:nvPicPr>
        <p:blipFill>
          <a:blip r:embed="rId4"/>
          <a:stretch>
            <a:fillRect/>
          </a:stretch>
        </p:blipFill>
        <p:spPr>
          <a:xfrm>
            <a:off x="9085263" y="0"/>
            <a:ext cx="8896350" cy="7381875"/>
          </a:xfrm>
          <a:prstGeom prst="rect">
            <a:avLst/>
          </a:prstGeom>
          <a:noFill/>
          <a:ln w="9525">
            <a:noFill/>
          </a:ln>
        </p:spPr>
      </p:pic>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72282" y="8595872"/>
            <a:ext cx="3119718" cy="1705855"/>
          </a:xfrm>
          <a:prstGeom prst="rect">
            <a:avLst/>
          </a:prstGeom>
        </p:spPr>
      </p:pic>
    </p:spTree>
    <p:extLst>
      <p:ext uri="{BB962C8B-B14F-4D97-AF65-F5344CB8AC3E}">
        <p14:creationId xmlns:p14="http://schemas.microsoft.com/office/powerpoint/2010/main" val="91976161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5"/>
            <a:ext cx="18288000" cy="4620260"/>
            <a:chOff x="0" y="5"/>
            <a:chExt cx="18288000" cy="4620260"/>
          </a:xfrm>
        </p:grpSpPr>
        <p:sp>
          <p:nvSpPr>
            <p:cNvPr id="3" name="object 3"/>
            <p:cNvSpPr/>
            <p:nvPr/>
          </p:nvSpPr>
          <p:spPr>
            <a:xfrm>
              <a:off x="0" y="762500"/>
              <a:ext cx="18288000" cy="3857625"/>
            </a:xfrm>
            <a:custGeom>
              <a:avLst/>
              <a:gdLst/>
              <a:ahLst/>
              <a:cxnLst/>
              <a:rect l="l" t="t" r="r" b="b"/>
              <a:pathLst>
                <a:path w="18288000" h="3857625">
                  <a:moveTo>
                    <a:pt x="18287998" y="3857624"/>
                  </a:moveTo>
                  <a:lnTo>
                    <a:pt x="0" y="3857624"/>
                  </a:lnTo>
                  <a:lnTo>
                    <a:pt x="0" y="0"/>
                  </a:lnTo>
                  <a:lnTo>
                    <a:pt x="18287998" y="0"/>
                  </a:lnTo>
                  <a:lnTo>
                    <a:pt x="18287998" y="3857624"/>
                  </a:lnTo>
                  <a:close/>
                </a:path>
              </a:pathLst>
            </a:custGeom>
            <a:solidFill>
              <a:srgbClr val="F2F2F2"/>
            </a:solidFill>
          </p:spPr>
          <p:txBody>
            <a:bodyPr wrap="square" lIns="0" tIns="0" rIns="0" bIns="0" rtlCol="0"/>
            <a:lstStyle/>
            <a:p>
              <a:endParaRPr/>
            </a:p>
          </p:txBody>
        </p:sp>
        <p:pic>
          <p:nvPicPr>
            <p:cNvPr id="4" name="object 4"/>
            <p:cNvPicPr/>
            <p:nvPr/>
          </p:nvPicPr>
          <p:blipFill>
            <a:blip r:embed="rId2" cstate="print"/>
            <a:stretch>
              <a:fillRect/>
            </a:stretch>
          </p:blipFill>
          <p:spPr>
            <a:xfrm>
              <a:off x="9999021" y="5"/>
              <a:ext cx="7877174" cy="3386720"/>
            </a:xfrm>
            <a:prstGeom prst="rect">
              <a:avLst/>
            </a:prstGeom>
          </p:spPr>
        </p:pic>
      </p:grpSp>
      <p:grpSp>
        <p:nvGrpSpPr>
          <p:cNvPr id="9" name="object 9"/>
          <p:cNvGrpSpPr/>
          <p:nvPr/>
        </p:nvGrpSpPr>
        <p:grpSpPr>
          <a:xfrm>
            <a:off x="10443550" y="1929764"/>
            <a:ext cx="6261100" cy="3089910"/>
            <a:chOff x="10443550" y="1929764"/>
            <a:chExt cx="6261100" cy="3089910"/>
          </a:xfrm>
        </p:grpSpPr>
        <p:pic>
          <p:nvPicPr>
            <p:cNvPr id="10" name="object 10"/>
            <p:cNvPicPr/>
            <p:nvPr/>
          </p:nvPicPr>
          <p:blipFill>
            <a:blip r:embed="rId3" cstate="print"/>
            <a:stretch>
              <a:fillRect/>
            </a:stretch>
          </p:blipFill>
          <p:spPr>
            <a:xfrm>
              <a:off x="13749845" y="2823692"/>
              <a:ext cx="2954477" cy="2195528"/>
            </a:xfrm>
            <a:prstGeom prst="rect">
              <a:avLst/>
            </a:prstGeom>
          </p:spPr>
        </p:pic>
        <p:pic>
          <p:nvPicPr>
            <p:cNvPr id="11" name="object 11"/>
            <p:cNvPicPr/>
            <p:nvPr/>
          </p:nvPicPr>
          <p:blipFill>
            <a:blip r:embed="rId4" cstate="print"/>
            <a:stretch>
              <a:fillRect/>
            </a:stretch>
          </p:blipFill>
          <p:spPr>
            <a:xfrm>
              <a:off x="10443550" y="1929764"/>
              <a:ext cx="1523999" cy="1457324"/>
            </a:xfrm>
            <a:prstGeom prst="rect">
              <a:avLst/>
            </a:prstGeom>
          </p:spPr>
        </p:pic>
      </p:grpSp>
      <p:sp>
        <p:nvSpPr>
          <p:cNvPr id="15" name="标题 8"/>
          <p:cNvSpPr txBox="1">
            <a:spLocks/>
          </p:cNvSpPr>
          <p:nvPr/>
        </p:nvSpPr>
        <p:spPr>
          <a:xfrm>
            <a:off x="423863" y="2186305"/>
            <a:ext cx="16256000" cy="1230313"/>
          </a:xfrm>
          <a:prstGeom prst="rect">
            <a:avLst/>
          </a:prstGeom>
        </p:spPr>
        <p:txBody>
          <a:bodyPr vert="horz" wrap="square" lIns="0" tIns="0" rIns="0" bIns="0" anchor="t">
            <a:spAutoFit/>
          </a:bodyPr>
          <a:lstStyle>
            <a:lvl1pPr>
              <a:defRPr sz="6400" b="0" i="0">
                <a:solidFill>
                  <a:srgbClr val="242423"/>
                </a:solidFill>
                <a:latin typeface="Lucida Sans Unicode"/>
                <a:ea typeface="+mj-ea"/>
                <a:cs typeface="Lucida Sans Unicode"/>
              </a:defRPr>
            </a:lvl1pPr>
          </a:lstStyle>
          <a:p>
            <a:r>
              <a:rPr lang="zh-CN" altLang="en-US" sz="8000" kern="0" smtClean="0">
                <a:latin typeface="方正粗黑宋简体" panose="02000000000000000000" pitchFamily="2" charset="-122"/>
                <a:ea typeface="方正粗黑宋简体" panose="02000000000000000000" pitchFamily="2" charset="-122"/>
                <a:cs typeface="+mj-cs"/>
              </a:rPr>
              <a:t>项目中的问题</a:t>
            </a:r>
            <a:endParaRPr lang="zh-CN" altLang="en-US" sz="8000" kern="0" dirty="0">
              <a:latin typeface="方正粗黑宋简体" panose="02000000000000000000" pitchFamily="2" charset="-122"/>
              <a:ea typeface="方正粗黑宋简体" panose="02000000000000000000" pitchFamily="2" charset="-122"/>
              <a:cs typeface="+mj-cs"/>
            </a:endParaRPr>
          </a:p>
        </p:txBody>
      </p:sp>
      <p:sp>
        <p:nvSpPr>
          <p:cNvPr id="16" name="文本框 3"/>
          <p:cNvSpPr txBox="1"/>
          <p:nvPr/>
        </p:nvSpPr>
        <p:spPr>
          <a:xfrm>
            <a:off x="424180" y="4868890"/>
            <a:ext cx="15408275" cy="5151410"/>
          </a:xfrm>
          <a:prstGeom prst="rect">
            <a:avLst/>
          </a:prstGeom>
          <a:noFill/>
          <a:ln w="9525">
            <a:noFill/>
          </a:ln>
        </p:spPr>
        <p:txBody>
          <a:bodyPr wrap="square" anchor="t">
            <a:spAutoFit/>
          </a:bodyPr>
          <a:lstStyle/>
          <a:p>
            <a:pPr indent="266700" algn="l">
              <a:lnSpc>
                <a:spcPct val="200000"/>
              </a:lnSpc>
            </a:pPr>
            <a:r>
              <a:rPr lang="en-US" sz="2400" dirty="0">
                <a:latin typeface="华文中宋" panose="02010600040101010101" pitchFamily="2" charset="-122"/>
                <a:ea typeface="华文中宋" panose="02010600040101010101" pitchFamily="2" charset="-122"/>
                <a:cs typeface="华文中宋" panose="02010600040101010101" pitchFamily="2" charset="-122"/>
              </a:rPr>
              <a:t>1.</a:t>
            </a:r>
            <a:r>
              <a:rPr lang="zh-CN" altLang="en-US" sz="2400" dirty="0">
                <a:latin typeface="华文中宋" panose="02010600040101010101" pitchFamily="2" charset="-122"/>
                <a:ea typeface="华文中宋" panose="02010600040101010101" pitchFamily="2" charset="-122"/>
                <a:cs typeface="华文中宋" panose="02010600040101010101" pitchFamily="2" charset="-122"/>
              </a:rPr>
              <a:t>对整个项目的前景和使用范围仍停留在初步认识</a:t>
            </a:r>
            <a:r>
              <a:rPr lang="en-US" altLang="zh-CN" sz="2400" dirty="0">
                <a:latin typeface="华文中宋" panose="02010600040101010101" pitchFamily="2" charset="-122"/>
                <a:ea typeface="华文中宋" panose="02010600040101010101" pitchFamily="2" charset="-122"/>
                <a:cs typeface="华文中宋" panose="02010600040101010101" pitchFamily="2" charset="-122"/>
              </a:rPr>
              <a:t>,</a:t>
            </a:r>
            <a:r>
              <a:rPr lang="zh-CN" altLang="en-US" sz="2400" dirty="0">
                <a:latin typeface="华文中宋" panose="02010600040101010101" pitchFamily="2" charset="-122"/>
                <a:ea typeface="华文中宋" panose="02010600040101010101" pitchFamily="2" charset="-122"/>
                <a:cs typeface="华文中宋" panose="02010600040101010101" pitchFamily="2" charset="-122"/>
              </a:rPr>
              <a:t>对产品的想象比较局限。需要团队人员继续头脑风暴，站在不同客户角度思考产品远景。</a:t>
            </a:r>
            <a:endParaRPr lang="en-US" altLang="zh-CN" sz="2400" dirty="0">
              <a:latin typeface="华文中宋" panose="02010600040101010101" pitchFamily="2" charset="-122"/>
              <a:ea typeface="华文中宋" panose="02010600040101010101" pitchFamily="2" charset="-122"/>
              <a:cs typeface="华文中宋" panose="02010600040101010101" pitchFamily="2" charset="-122"/>
            </a:endParaRPr>
          </a:p>
          <a:p>
            <a:pPr indent="266700" algn="l">
              <a:lnSpc>
                <a:spcPct val="200000"/>
              </a:lnSpc>
            </a:pPr>
            <a:r>
              <a:rPr lang="en-US" altLang="zh-CN" sz="2400" dirty="0">
                <a:latin typeface="华文中宋" panose="02010600040101010101" pitchFamily="2" charset="-122"/>
                <a:ea typeface="华文中宋" panose="02010600040101010101" pitchFamily="2" charset="-122"/>
                <a:cs typeface="华文中宋" panose="02010600040101010101" pitchFamily="2" charset="-122"/>
              </a:rPr>
              <a:t>2.</a:t>
            </a:r>
            <a:r>
              <a:rPr lang="zh-CN" altLang="en-US" sz="2400" dirty="0">
                <a:latin typeface="华文中宋" panose="02010600040101010101" pitchFamily="2" charset="-122"/>
                <a:ea typeface="华文中宋" panose="02010600040101010101" pitchFamily="2" charset="-122"/>
                <a:cs typeface="华文中宋" panose="02010600040101010101" pitchFamily="2" charset="-122"/>
              </a:rPr>
              <a:t>由于还未针对项目画出使用用例</a:t>
            </a:r>
            <a:r>
              <a:rPr lang="en-US" altLang="zh-CN" sz="2400" dirty="0">
                <a:latin typeface="华文中宋" panose="02010600040101010101" pitchFamily="2" charset="-122"/>
                <a:ea typeface="华文中宋" panose="02010600040101010101" pitchFamily="2" charset="-122"/>
                <a:cs typeface="华文中宋" panose="02010600040101010101" pitchFamily="2" charset="-122"/>
              </a:rPr>
              <a:t>,</a:t>
            </a:r>
            <a:r>
              <a:rPr lang="zh-CN" altLang="en-US" sz="2400" dirty="0">
                <a:latin typeface="华文中宋" panose="02010600040101010101" pitchFamily="2" charset="-122"/>
                <a:ea typeface="华文中宋" panose="02010600040101010101" pitchFamily="2" charset="-122"/>
                <a:cs typeface="华文中宋" panose="02010600040101010101" pitchFamily="2" charset="-122"/>
              </a:rPr>
              <a:t>导致对产品具体的功能和使用方法比较模糊。该问题将在相关</a:t>
            </a:r>
            <a:r>
              <a:rPr lang="en-US" altLang="zh-CN" sz="2400" dirty="0">
                <a:latin typeface="华文中宋" panose="02010600040101010101" pitchFamily="2" charset="-122"/>
                <a:ea typeface="华文中宋" panose="02010600040101010101" pitchFamily="2" charset="-122"/>
                <a:cs typeface="华文中宋" panose="02010600040101010101" pitchFamily="2" charset="-122"/>
              </a:rPr>
              <a:t>UML</a:t>
            </a:r>
            <a:r>
              <a:rPr lang="zh-CN" altLang="en-US" sz="2400" dirty="0">
                <a:latin typeface="华文中宋" panose="02010600040101010101" pitchFamily="2" charset="-122"/>
                <a:ea typeface="华文中宋" panose="02010600040101010101" pitchFamily="2" charset="-122"/>
                <a:cs typeface="华文中宋" panose="02010600040101010101" pitchFamily="2" charset="-122"/>
              </a:rPr>
              <a:t>课程结束后得到改善。</a:t>
            </a:r>
          </a:p>
          <a:p>
            <a:pPr indent="266700" algn="l">
              <a:lnSpc>
                <a:spcPct val="200000"/>
              </a:lnSpc>
            </a:pPr>
            <a:r>
              <a:rPr lang="en-US" altLang="zh-CN" sz="2400" dirty="0">
                <a:latin typeface="华文中宋" panose="02010600040101010101" pitchFamily="2" charset="-122"/>
                <a:ea typeface="华文中宋" panose="02010600040101010101" pitchFamily="2" charset="-122"/>
                <a:cs typeface="华文中宋" panose="02010600040101010101" pitchFamily="2" charset="-122"/>
              </a:rPr>
              <a:t>3.</a:t>
            </a:r>
            <a:r>
              <a:rPr lang="zh-CN" altLang="en-US" sz="2400" dirty="0">
                <a:latin typeface="华文中宋" panose="02010600040101010101" pitchFamily="2" charset="-122"/>
                <a:ea typeface="华文中宋" panose="02010600040101010101" pitchFamily="2" charset="-122"/>
                <a:cs typeface="华文中宋" panose="02010600040101010101" pitchFamily="2" charset="-122"/>
              </a:rPr>
              <a:t>团队人员的技术水平与优势特长不同，任务对接时容易出现需求不一的状况，需要进一步磨合。</a:t>
            </a:r>
          </a:p>
          <a:p>
            <a:pPr indent="266700" algn="l">
              <a:lnSpc>
                <a:spcPct val="200000"/>
              </a:lnSpc>
            </a:pPr>
            <a:r>
              <a:rPr lang="en-US" altLang="zh-CN" sz="2400" dirty="0">
                <a:latin typeface="华文中宋" panose="02010600040101010101" pitchFamily="2" charset="-122"/>
                <a:ea typeface="华文中宋" panose="02010600040101010101" pitchFamily="2" charset="-122"/>
                <a:cs typeface="华文中宋" panose="02010600040101010101" pitchFamily="2" charset="-122"/>
              </a:rPr>
              <a:t>4.</a:t>
            </a:r>
            <a:r>
              <a:rPr lang="zh-CN" altLang="en-US" sz="2400" dirty="0">
                <a:latin typeface="华文中宋" panose="02010600040101010101" pitchFamily="2" charset="-122"/>
                <a:ea typeface="华文中宋" panose="02010600040101010101" pitchFamily="2" charset="-122"/>
                <a:cs typeface="华文中宋" panose="02010600040101010101" pitchFamily="2" charset="-122"/>
              </a:rPr>
              <a:t>缺少和客户的沟通，对项目需求的认识或不够完整，将导致项目最终未能达到客户满意。</a:t>
            </a:r>
          </a:p>
          <a:p>
            <a:pPr indent="266700" algn="l">
              <a:lnSpc>
                <a:spcPct val="200000"/>
              </a:lnSpc>
            </a:pPr>
            <a:r>
              <a:rPr lang="zh-CN" altLang="en-US" sz="2400" dirty="0">
                <a:latin typeface="华文中宋" panose="02010600040101010101" pitchFamily="2" charset="-122"/>
                <a:ea typeface="华文中宋" panose="02010600040101010101" pitchFamily="2" charset="-122"/>
                <a:cs typeface="华文中宋" panose="02010600040101010101" pitchFamily="2" charset="-122"/>
              </a:rPr>
              <a:t>之后会通过访谈、问卷等形式和客户保持有效沟通。</a:t>
            </a:r>
            <a:r>
              <a:rPr lang="en-US" altLang="zh-CN" sz="2400" dirty="0">
                <a:latin typeface="华文中宋" panose="02010600040101010101" pitchFamily="2" charset="-122"/>
                <a:ea typeface="华文中宋" panose="02010600040101010101" pitchFamily="2" charset="-122"/>
                <a:cs typeface="华文中宋" panose="02010600040101010101" pitchFamily="2" charset="-122"/>
              </a:rPr>
              <a:t> </a:t>
            </a:r>
            <a:endParaRPr lang="zh-CN" altLang="en-US" sz="2400" dirty="0">
              <a:latin typeface="华文中宋" panose="02010600040101010101" pitchFamily="2" charset="-122"/>
              <a:ea typeface="华文中宋" panose="02010600040101010101" pitchFamily="2" charset="-122"/>
              <a:cs typeface="华文中宋" panose="02010600040101010101" pitchFamily="2" charset="-122"/>
            </a:endParaRPr>
          </a:p>
        </p:txBody>
      </p:sp>
      <p:pic>
        <p:nvPicPr>
          <p:cNvPr id="17" name="图片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57480" y="175772"/>
            <a:ext cx="3119718" cy="1705855"/>
          </a:xfrm>
          <a:prstGeom prst="rect">
            <a:avLst/>
          </a:prstGeom>
        </p:spPr>
      </p:pic>
    </p:spTree>
    <p:extLst>
      <p:ext uri="{BB962C8B-B14F-4D97-AF65-F5344CB8AC3E}">
        <p14:creationId xmlns:p14="http://schemas.microsoft.com/office/powerpoint/2010/main" val="20062161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296400" cy="10287000"/>
          </a:xfrm>
          <a:custGeom>
            <a:avLst/>
            <a:gdLst/>
            <a:ahLst/>
            <a:cxnLst/>
            <a:rect l="l" t="t" r="r" b="b"/>
            <a:pathLst>
              <a:path w="9296400" h="10287000">
                <a:moveTo>
                  <a:pt x="9296399" y="10286999"/>
                </a:moveTo>
                <a:lnTo>
                  <a:pt x="0" y="10286999"/>
                </a:lnTo>
                <a:lnTo>
                  <a:pt x="0" y="0"/>
                </a:lnTo>
                <a:lnTo>
                  <a:pt x="9296399" y="0"/>
                </a:lnTo>
                <a:lnTo>
                  <a:pt x="9296399" y="10286999"/>
                </a:lnTo>
                <a:close/>
              </a:path>
            </a:pathLst>
          </a:custGeom>
          <a:solidFill>
            <a:srgbClr val="F2F2F2"/>
          </a:solidFill>
        </p:spPr>
        <p:txBody>
          <a:bodyPr wrap="square" lIns="0" tIns="0" rIns="0" bIns="0" rtlCol="0"/>
          <a:lstStyle/>
          <a:p>
            <a:endParaRPr/>
          </a:p>
        </p:txBody>
      </p:sp>
      <p:sp>
        <p:nvSpPr>
          <p:cNvPr id="3" name="object 3"/>
          <p:cNvSpPr txBox="1">
            <a:spLocks noGrp="1"/>
          </p:cNvSpPr>
          <p:nvPr>
            <p:ph type="title"/>
          </p:nvPr>
        </p:nvSpPr>
        <p:spPr>
          <a:xfrm>
            <a:off x="1016000" y="4311831"/>
            <a:ext cx="5240655" cy="1540510"/>
          </a:xfrm>
          <a:prstGeom prst="rect">
            <a:avLst/>
          </a:prstGeom>
        </p:spPr>
        <p:txBody>
          <a:bodyPr vert="horz" wrap="square" lIns="0" tIns="34290" rIns="0" bIns="0" rtlCol="0">
            <a:spAutoFit/>
          </a:bodyPr>
          <a:lstStyle/>
          <a:p>
            <a:pPr marL="12700" marR="5080">
              <a:lnSpc>
                <a:spcPts val="5930"/>
              </a:lnSpc>
              <a:spcBef>
                <a:spcPts val="270"/>
              </a:spcBef>
            </a:pPr>
            <a:r>
              <a:rPr sz="5000" spc="75" dirty="0"/>
              <a:t>F</a:t>
            </a:r>
            <a:r>
              <a:rPr sz="5000" spc="20" dirty="0"/>
              <a:t>L</a:t>
            </a:r>
            <a:r>
              <a:rPr sz="5000" spc="-450" dirty="0"/>
              <a:t>O</a:t>
            </a:r>
            <a:r>
              <a:rPr sz="5000" spc="-190" dirty="0"/>
              <a:t>A</a:t>
            </a:r>
            <a:r>
              <a:rPr sz="5000" spc="-185" dirty="0"/>
              <a:t>T</a:t>
            </a:r>
            <a:r>
              <a:rPr sz="5000" spc="-85" dirty="0"/>
              <a:t>I</a:t>
            </a:r>
            <a:r>
              <a:rPr sz="5000" spc="-135" dirty="0"/>
              <a:t>N</a:t>
            </a:r>
            <a:r>
              <a:rPr sz="5000" spc="-210" dirty="0"/>
              <a:t>G</a:t>
            </a:r>
            <a:r>
              <a:rPr sz="5000" spc="-345" dirty="0"/>
              <a:t> </a:t>
            </a:r>
            <a:r>
              <a:rPr sz="5000" spc="-450" dirty="0"/>
              <a:t>O</a:t>
            </a:r>
            <a:r>
              <a:rPr sz="5000" spc="-60" dirty="0"/>
              <a:t>R  </a:t>
            </a:r>
            <a:r>
              <a:rPr sz="5000" spc="-114" dirty="0"/>
              <a:t>H</a:t>
            </a:r>
            <a:r>
              <a:rPr sz="5000" spc="-85" dirty="0"/>
              <a:t>I</a:t>
            </a:r>
            <a:r>
              <a:rPr sz="5000" spc="-215" dirty="0"/>
              <a:t>G</a:t>
            </a:r>
            <a:r>
              <a:rPr sz="5000" spc="-110" dirty="0"/>
              <a:t>H</a:t>
            </a:r>
            <a:r>
              <a:rPr sz="5000" spc="-345" dirty="0"/>
              <a:t> </a:t>
            </a:r>
            <a:r>
              <a:rPr sz="5000" spc="-90" dirty="0"/>
              <a:t>R</a:t>
            </a:r>
            <a:r>
              <a:rPr sz="5000" spc="-85" dirty="0"/>
              <a:t>I</a:t>
            </a:r>
            <a:r>
              <a:rPr sz="5000" spc="270" dirty="0"/>
              <a:t>S</a:t>
            </a:r>
            <a:r>
              <a:rPr sz="5000" spc="130" dirty="0"/>
              <a:t>E</a:t>
            </a:r>
            <a:r>
              <a:rPr sz="5000" spc="-345" dirty="0"/>
              <a:t> </a:t>
            </a:r>
            <a:r>
              <a:rPr sz="5000" spc="75" dirty="0"/>
              <a:t>F</a:t>
            </a:r>
            <a:r>
              <a:rPr sz="5000" spc="-190" dirty="0"/>
              <a:t>A</a:t>
            </a:r>
            <a:r>
              <a:rPr sz="5000" spc="-90" dirty="0"/>
              <a:t>R</a:t>
            </a:r>
            <a:r>
              <a:rPr sz="5000" spc="55" dirty="0"/>
              <a:t>M</a:t>
            </a:r>
            <a:r>
              <a:rPr sz="5000" spc="275" dirty="0"/>
              <a:t>S</a:t>
            </a:r>
            <a:endParaRPr sz="5000"/>
          </a:p>
        </p:txBody>
      </p:sp>
      <p:sp>
        <p:nvSpPr>
          <p:cNvPr id="4" name="object 4"/>
          <p:cNvSpPr txBox="1"/>
          <p:nvPr/>
        </p:nvSpPr>
        <p:spPr>
          <a:xfrm>
            <a:off x="12139938" y="3532377"/>
            <a:ext cx="4450715" cy="3114040"/>
          </a:xfrm>
          <a:prstGeom prst="rect">
            <a:avLst/>
          </a:prstGeom>
        </p:spPr>
        <p:txBody>
          <a:bodyPr vert="horz" wrap="square" lIns="0" tIns="12700" rIns="0" bIns="0" rtlCol="0">
            <a:spAutoFit/>
          </a:bodyPr>
          <a:lstStyle/>
          <a:p>
            <a:pPr marL="12700" marR="5080">
              <a:lnSpc>
                <a:spcPct val="115100"/>
              </a:lnSpc>
              <a:spcBef>
                <a:spcPts val="100"/>
              </a:spcBef>
            </a:pPr>
            <a:r>
              <a:rPr sz="2200" spc="145" dirty="0">
                <a:solidFill>
                  <a:srgbClr val="242423"/>
                </a:solidFill>
                <a:latin typeface="Lucida Sans Unicode"/>
                <a:cs typeface="Lucida Sans Unicode"/>
              </a:rPr>
              <a:t>P</a:t>
            </a:r>
            <a:r>
              <a:rPr sz="2200" spc="-180" dirty="0">
                <a:solidFill>
                  <a:srgbClr val="242423"/>
                </a:solidFill>
                <a:latin typeface="Lucida Sans Unicode"/>
                <a:cs typeface="Lucida Sans Unicode"/>
              </a:rPr>
              <a:t>r</a:t>
            </a:r>
            <a:r>
              <a:rPr sz="2200" spc="-85" dirty="0">
                <a:solidFill>
                  <a:srgbClr val="242423"/>
                </a:solidFill>
                <a:latin typeface="Lucida Sans Unicode"/>
                <a:cs typeface="Lucida Sans Unicode"/>
              </a:rPr>
              <a:t>e</a:t>
            </a:r>
            <a:r>
              <a:rPr sz="2200" spc="-15" dirty="0">
                <a:solidFill>
                  <a:srgbClr val="242423"/>
                </a:solidFill>
                <a:latin typeface="Lucida Sans Unicode"/>
                <a:cs typeface="Lucida Sans Unicode"/>
              </a:rPr>
              <a:t>s</a:t>
            </a:r>
            <a:r>
              <a:rPr sz="2200" spc="-85" dirty="0">
                <a:solidFill>
                  <a:srgbClr val="242423"/>
                </a:solidFill>
                <a:latin typeface="Lucida Sans Unicode"/>
                <a:cs typeface="Lucida Sans Unicode"/>
              </a:rPr>
              <a:t>e</a:t>
            </a:r>
            <a:r>
              <a:rPr sz="2200" spc="-180" dirty="0">
                <a:solidFill>
                  <a:srgbClr val="242423"/>
                </a:solidFill>
                <a:latin typeface="Lucida Sans Unicode"/>
                <a:cs typeface="Lucida Sans Unicode"/>
              </a:rPr>
              <a:t>n</a:t>
            </a:r>
            <a:r>
              <a:rPr sz="2200" spc="-130" dirty="0">
                <a:solidFill>
                  <a:srgbClr val="242423"/>
                </a:solidFill>
                <a:latin typeface="Lucida Sans Unicode"/>
                <a:cs typeface="Lucida Sans Unicode"/>
              </a:rPr>
              <a:t>t</a:t>
            </a:r>
            <a:r>
              <a:rPr sz="2200" spc="-45" dirty="0">
                <a:solidFill>
                  <a:srgbClr val="242423"/>
                </a:solidFill>
                <a:latin typeface="Lucida Sans Unicode"/>
                <a:cs typeface="Lucida Sans Unicode"/>
              </a:rPr>
              <a:t>a</a:t>
            </a:r>
            <a:r>
              <a:rPr sz="2200" spc="-130" dirty="0">
                <a:solidFill>
                  <a:srgbClr val="242423"/>
                </a:solidFill>
                <a:latin typeface="Lucida Sans Unicode"/>
                <a:cs typeface="Lucida Sans Unicode"/>
              </a:rPr>
              <a:t>ti</a:t>
            </a:r>
            <a:r>
              <a:rPr sz="2200" spc="-125" dirty="0">
                <a:solidFill>
                  <a:srgbClr val="242423"/>
                </a:solidFill>
                <a:latin typeface="Lucida Sans Unicode"/>
                <a:cs typeface="Lucida Sans Unicode"/>
              </a:rPr>
              <a:t>o</a:t>
            </a:r>
            <a:r>
              <a:rPr sz="2200" spc="-180" dirty="0">
                <a:solidFill>
                  <a:srgbClr val="242423"/>
                </a:solidFill>
                <a:latin typeface="Lucida Sans Unicode"/>
                <a:cs typeface="Lucida Sans Unicode"/>
              </a:rPr>
              <a:t>n</a:t>
            </a:r>
            <a:r>
              <a:rPr sz="2200" spc="10" dirty="0">
                <a:solidFill>
                  <a:srgbClr val="242423"/>
                </a:solidFill>
                <a:latin typeface="Lucida Sans Unicode"/>
                <a:cs typeface="Lucida Sans Unicode"/>
              </a:rPr>
              <a:t>s</a:t>
            </a:r>
            <a:r>
              <a:rPr sz="2200" spc="-195" dirty="0">
                <a:solidFill>
                  <a:srgbClr val="242423"/>
                </a:solidFill>
                <a:latin typeface="Lucida Sans Unicode"/>
                <a:cs typeface="Lucida Sans Unicode"/>
              </a:rPr>
              <a:t> </a:t>
            </a:r>
            <a:r>
              <a:rPr sz="2200" spc="-45" dirty="0">
                <a:solidFill>
                  <a:srgbClr val="242423"/>
                </a:solidFill>
                <a:latin typeface="Lucida Sans Unicode"/>
                <a:cs typeface="Lucida Sans Unicode"/>
              </a:rPr>
              <a:t>a</a:t>
            </a:r>
            <a:r>
              <a:rPr sz="2200" spc="-180" dirty="0">
                <a:solidFill>
                  <a:srgbClr val="242423"/>
                </a:solidFill>
                <a:latin typeface="Lucida Sans Unicode"/>
                <a:cs typeface="Lucida Sans Unicode"/>
              </a:rPr>
              <a:t>r</a:t>
            </a:r>
            <a:r>
              <a:rPr sz="2200" spc="-60" dirty="0">
                <a:solidFill>
                  <a:srgbClr val="242423"/>
                </a:solidFill>
                <a:latin typeface="Lucida Sans Unicode"/>
                <a:cs typeface="Lucida Sans Unicode"/>
              </a:rPr>
              <a:t>e</a:t>
            </a:r>
            <a:r>
              <a:rPr sz="2200" spc="-195" dirty="0">
                <a:solidFill>
                  <a:srgbClr val="242423"/>
                </a:solidFill>
                <a:latin typeface="Lucida Sans Unicode"/>
                <a:cs typeface="Lucida Sans Unicode"/>
              </a:rPr>
              <a:t> </a:t>
            </a:r>
            <a:r>
              <a:rPr sz="2200" dirty="0">
                <a:solidFill>
                  <a:srgbClr val="242423"/>
                </a:solidFill>
                <a:latin typeface="Lucida Sans Unicode"/>
                <a:cs typeface="Lucida Sans Unicode"/>
              </a:rPr>
              <a:t>c</a:t>
            </a:r>
            <a:r>
              <a:rPr sz="2200" spc="-125" dirty="0">
                <a:solidFill>
                  <a:srgbClr val="242423"/>
                </a:solidFill>
                <a:latin typeface="Lucida Sans Unicode"/>
                <a:cs typeface="Lucida Sans Unicode"/>
              </a:rPr>
              <a:t>o</a:t>
            </a:r>
            <a:r>
              <a:rPr sz="2200" spc="-155" dirty="0">
                <a:solidFill>
                  <a:srgbClr val="242423"/>
                </a:solidFill>
                <a:latin typeface="Lucida Sans Unicode"/>
                <a:cs typeface="Lucida Sans Unicode"/>
              </a:rPr>
              <a:t>mm</a:t>
            </a:r>
            <a:r>
              <a:rPr sz="2200" spc="-180" dirty="0">
                <a:solidFill>
                  <a:srgbClr val="242423"/>
                </a:solidFill>
                <a:latin typeface="Lucida Sans Unicode"/>
                <a:cs typeface="Lucida Sans Unicode"/>
              </a:rPr>
              <a:t>un</a:t>
            </a:r>
            <a:r>
              <a:rPr sz="2200" spc="-130" dirty="0">
                <a:solidFill>
                  <a:srgbClr val="242423"/>
                </a:solidFill>
                <a:latin typeface="Lucida Sans Unicode"/>
                <a:cs typeface="Lucida Sans Unicode"/>
              </a:rPr>
              <a:t>i</a:t>
            </a:r>
            <a:r>
              <a:rPr sz="2200" dirty="0">
                <a:solidFill>
                  <a:srgbClr val="242423"/>
                </a:solidFill>
                <a:latin typeface="Lucida Sans Unicode"/>
                <a:cs typeface="Lucida Sans Unicode"/>
              </a:rPr>
              <a:t>c</a:t>
            </a:r>
            <a:r>
              <a:rPr sz="2200" spc="-45" dirty="0">
                <a:solidFill>
                  <a:srgbClr val="242423"/>
                </a:solidFill>
                <a:latin typeface="Lucida Sans Unicode"/>
                <a:cs typeface="Lucida Sans Unicode"/>
              </a:rPr>
              <a:t>a</a:t>
            </a:r>
            <a:r>
              <a:rPr sz="2200" spc="-130" dirty="0">
                <a:solidFill>
                  <a:srgbClr val="242423"/>
                </a:solidFill>
                <a:latin typeface="Lucida Sans Unicode"/>
                <a:cs typeface="Lucida Sans Unicode"/>
              </a:rPr>
              <a:t>ti</a:t>
            </a:r>
            <a:r>
              <a:rPr sz="2200" spc="-125" dirty="0">
                <a:solidFill>
                  <a:srgbClr val="242423"/>
                </a:solidFill>
                <a:latin typeface="Lucida Sans Unicode"/>
                <a:cs typeface="Lucida Sans Unicode"/>
              </a:rPr>
              <a:t>o</a:t>
            </a:r>
            <a:r>
              <a:rPr sz="2200" spc="-105" dirty="0">
                <a:solidFill>
                  <a:srgbClr val="242423"/>
                </a:solidFill>
                <a:latin typeface="Lucida Sans Unicode"/>
                <a:cs typeface="Lucida Sans Unicode"/>
              </a:rPr>
              <a:t>n  </a:t>
            </a:r>
            <a:r>
              <a:rPr sz="2200" spc="-130" dirty="0">
                <a:solidFill>
                  <a:srgbClr val="242423"/>
                </a:solidFill>
                <a:latin typeface="Lucida Sans Unicode"/>
                <a:cs typeface="Lucida Sans Unicode"/>
              </a:rPr>
              <a:t>t</a:t>
            </a:r>
            <a:r>
              <a:rPr sz="2200" spc="-125" dirty="0">
                <a:solidFill>
                  <a:srgbClr val="242423"/>
                </a:solidFill>
                <a:latin typeface="Lucida Sans Unicode"/>
                <a:cs typeface="Lucida Sans Unicode"/>
              </a:rPr>
              <a:t>oo</a:t>
            </a:r>
            <a:r>
              <a:rPr sz="2200" spc="-130" dirty="0">
                <a:solidFill>
                  <a:srgbClr val="242423"/>
                </a:solidFill>
                <a:latin typeface="Lucida Sans Unicode"/>
                <a:cs typeface="Lucida Sans Unicode"/>
              </a:rPr>
              <a:t>l</a:t>
            </a:r>
            <a:r>
              <a:rPr sz="2200" spc="10" dirty="0">
                <a:solidFill>
                  <a:srgbClr val="242423"/>
                </a:solidFill>
                <a:latin typeface="Lucida Sans Unicode"/>
                <a:cs typeface="Lucida Sans Unicode"/>
              </a:rPr>
              <a:t>s</a:t>
            </a:r>
            <a:r>
              <a:rPr sz="2200" spc="-195" dirty="0">
                <a:solidFill>
                  <a:srgbClr val="242423"/>
                </a:solidFill>
                <a:latin typeface="Lucida Sans Unicode"/>
                <a:cs typeface="Lucida Sans Unicode"/>
              </a:rPr>
              <a:t> </a:t>
            </a:r>
            <a:r>
              <a:rPr sz="2200" spc="-130" dirty="0">
                <a:solidFill>
                  <a:srgbClr val="242423"/>
                </a:solidFill>
                <a:latin typeface="Lucida Sans Unicode"/>
                <a:cs typeface="Lucida Sans Unicode"/>
              </a:rPr>
              <a:t>t</a:t>
            </a:r>
            <a:r>
              <a:rPr sz="2200" spc="-180" dirty="0">
                <a:solidFill>
                  <a:srgbClr val="242423"/>
                </a:solidFill>
                <a:latin typeface="Lucida Sans Unicode"/>
                <a:cs typeface="Lucida Sans Unicode"/>
              </a:rPr>
              <a:t>h</a:t>
            </a:r>
            <a:r>
              <a:rPr sz="2200" spc="-45" dirty="0">
                <a:solidFill>
                  <a:srgbClr val="242423"/>
                </a:solidFill>
                <a:latin typeface="Lucida Sans Unicode"/>
                <a:cs typeface="Lucida Sans Unicode"/>
              </a:rPr>
              <a:t>a</a:t>
            </a:r>
            <a:r>
              <a:rPr sz="2200" spc="-105" dirty="0">
                <a:solidFill>
                  <a:srgbClr val="242423"/>
                </a:solidFill>
                <a:latin typeface="Lucida Sans Unicode"/>
                <a:cs typeface="Lucida Sans Unicode"/>
              </a:rPr>
              <a:t>t</a:t>
            </a:r>
            <a:r>
              <a:rPr sz="2200" spc="-195" dirty="0">
                <a:solidFill>
                  <a:srgbClr val="242423"/>
                </a:solidFill>
                <a:latin typeface="Lucida Sans Unicode"/>
                <a:cs typeface="Lucida Sans Unicode"/>
              </a:rPr>
              <a:t> </a:t>
            </a:r>
            <a:r>
              <a:rPr sz="2200" dirty="0">
                <a:solidFill>
                  <a:srgbClr val="242423"/>
                </a:solidFill>
                <a:latin typeface="Lucida Sans Unicode"/>
                <a:cs typeface="Lucida Sans Unicode"/>
              </a:rPr>
              <a:t>c</a:t>
            </a:r>
            <a:r>
              <a:rPr sz="2200" spc="-45" dirty="0">
                <a:solidFill>
                  <a:srgbClr val="242423"/>
                </a:solidFill>
                <a:latin typeface="Lucida Sans Unicode"/>
                <a:cs typeface="Lucida Sans Unicode"/>
              </a:rPr>
              <a:t>a</a:t>
            </a:r>
            <a:r>
              <a:rPr sz="2200" spc="-155" dirty="0">
                <a:solidFill>
                  <a:srgbClr val="242423"/>
                </a:solidFill>
                <a:latin typeface="Lucida Sans Unicode"/>
                <a:cs typeface="Lucida Sans Unicode"/>
              </a:rPr>
              <a:t>n</a:t>
            </a:r>
            <a:r>
              <a:rPr sz="2200" spc="-195" dirty="0">
                <a:solidFill>
                  <a:srgbClr val="242423"/>
                </a:solidFill>
                <a:latin typeface="Lucida Sans Unicode"/>
                <a:cs typeface="Lucida Sans Unicode"/>
              </a:rPr>
              <a:t> </a:t>
            </a:r>
            <a:r>
              <a:rPr sz="2200" spc="-175" dirty="0">
                <a:solidFill>
                  <a:srgbClr val="242423"/>
                </a:solidFill>
                <a:latin typeface="Lucida Sans Unicode"/>
                <a:cs typeface="Lucida Sans Unicode"/>
              </a:rPr>
              <a:t>b</a:t>
            </a:r>
            <a:r>
              <a:rPr sz="2200" spc="-60" dirty="0">
                <a:solidFill>
                  <a:srgbClr val="242423"/>
                </a:solidFill>
                <a:latin typeface="Lucida Sans Unicode"/>
                <a:cs typeface="Lucida Sans Unicode"/>
              </a:rPr>
              <a:t>e</a:t>
            </a:r>
            <a:r>
              <a:rPr sz="2200" spc="-195" dirty="0">
                <a:solidFill>
                  <a:srgbClr val="242423"/>
                </a:solidFill>
                <a:latin typeface="Lucida Sans Unicode"/>
                <a:cs typeface="Lucida Sans Unicode"/>
              </a:rPr>
              <a:t> </a:t>
            </a:r>
            <a:r>
              <a:rPr sz="2200" spc="-180" dirty="0">
                <a:solidFill>
                  <a:srgbClr val="242423"/>
                </a:solidFill>
                <a:latin typeface="Lucida Sans Unicode"/>
                <a:cs typeface="Lucida Sans Unicode"/>
              </a:rPr>
              <a:t>u</a:t>
            </a:r>
            <a:r>
              <a:rPr sz="2200" spc="-15" dirty="0">
                <a:solidFill>
                  <a:srgbClr val="242423"/>
                </a:solidFill>
                <a:latin typeface="Lucida Sans Unicode"/>
                <a:cs typeface="Lucida Sans Unicode"/>
              </a:rPr>
              <a:t>s</a:t>
            </a:r>
            <a:r>
              <a:rPr sz="2200" spc="-85" dirty="0">
                <a:solidFill>
                  <a:srgbClr val="242423"/>
                </a:solidFill>
                <a:latin typeface="Lucida Sans Unicode"/>
                <a:cs typeface="Lucida Sans Unicode"/>
              </a:rPr>
              <a:t>e</a:t>
            </a:r>
            <a:r>
              <a:rPr sz="2200" spc="-145" dirty="0">
                <a:solidFill>
                  <a:srgbClr val="242423"/>
                </a:solidFill>
                <a:latin typeface="Lucida Sans Unicode"/>
                <a:cs typeface="Lucida Sans Unicode"/>
              </a:rPr>
              <a:t>d</a:t>
            </a:r>
            <a:r>
              <a:rPr sz="2200" spc="-195" dirty="0">
                <a:solidFill>
                  <a:srgbClr val="242423"/>
                </a:solidFill>
                <a:latin typeface="Lucida Sans Unicode"/>
                <a:cs typeface="Lucida Sans Unicode"/>
              </a:rPr>
              <a:t> </a:t>
            </a:r>
            <a:r>
              <a:rPr sz="2200" spc="-45" dirty="0">
                <a:solidFill>
                  <a:srgbClr val="242423"/>
                </a:solidFill>
                <a:latin typeface="Lucida Sans Unicode"/>
                <a:cs typeface="Lucida Sans Unicode"/>
              </a:rPr>
              <a:t>a</a:t>
            </a:r>
            <a:r>
              <a:rPr sz="2200" spc="10" dirty="0">
                <a:solidFill>
                  <a:srgbClr val="242423"/>
                </a:solidFill>
                <a:latin typeface="Lucida Sans Unicode"/>
                <a:cs typeface="Lucida Sans Unicode"/>
              </a:rPr>
              <a:t>s  </a:t>
            </a:r>
            <a:r>
              <a:rPr sz="2200" spc="-130" dirty="0">
                <a:solidFill>
                  <a:srgbClr val="242423"/>
                </a:solidFill>
                <a:latin typeface="Lucida Sans Unicode"/>
                <a:cs typeface="Lucida Sans Unicode"/>
              </a:rPr>
              <a:t>demonstrations, </a:t>
            </a:r>
            <a:r>
              <a:rPr sz="2200" spc="-120" dirty="0">
                <a:solidFill>
                  <a:srgbClr val="242423"/>
                </a:solidFill>
                <a:latin typeface="Lucida Sans Unicode"/>
                <a:cs typeface="Lucida Sans Unicode"/>
              </a:rPr>
              <a:t>lectures, </a:t>
            </a:r>
            <a:r>
              <a:rPr sz="2200" spc="-100" dirty="0">
                <a:solidFill>
                  <a:srgbClr val="242423"/>
                </a:solidFill>
                <a:latin typeface="Lucida Sans Unicode"/>
                <a:cs typeface="Lucida Sans Unicode"/>
              </a:rPr>
              <a:t>speeches, </a:t>
            </a:r>
            <a:r>
              <a:rPr sz="2200" spc="-685" dirty="0">
                <a:solidFill>
                  <a:srgbClr val="242423"/>
                </a:solidFill>
                <a:latin typeface="Lucida Sans Unicode"/>
                <a:cs typeface="Lucida Sans Unicode"/>
              </a:rPr>
              <a:t> </a:t>
            </a:r>
            <a:r>
              <a:rPr sz="2200" spc="-180" dirty="0">
                <a:solidFill>
                  <a:srgbClr val="242423"/>
                </a:solidFill>
                <a:latin typeface="Lucida Sans Unicode"/>
                <a:cs typeface="Lucida Sans Unicode"/>
              </a:rPr>
              <a:t>r</a:t>
            </a:r>
            <a:r>
              <a:rPr sz="2200" spc="-85" dirty="0">
                <a:solidFill>
                  <a:srgbClr val="242423"/>
                </a:solidFill>
                <a:latin typeface="Lucida Sans Unicode"/>
                <a:cs typeface="Lucida Sans Unicode"/>
              </a:rPr>
              <a:t>e</a:t>
            </a:r>
            <a:r>
              <a:rPr sz="2200" spc="-175" dirty="0">
                <a:solidFill>
                  <a:srgbClr val="242423"/>
                </a:solidFill>
                <a:latin typeface="Lucida Sans Unicode"/>
                <a:cs typeface="Lucida Sans Unicode"/>
              </a:rPr>
              <a:t>p</a:t>
            </a:r>
            <a:r>
              <a:rPr sz="2200" spc="-125" dirty="0">
                <a:solidFill>
                  <a:srgbClr val="242423"/>
                </a:solidFill>
                <a:latin typeface="Lucida Sans Unicode"/>
                <a:cs typeface="Lucida Sans Unicode"/>
              </a:rPr>
              <a:t>o</a:t>
            </a:r>
            <a:r>
              <a:rPr sz="2200" spc="-180" dirty="0">
                <a:solidFill>
                  <a:srgbClr val="242423"/>
                </a:solidFill>
                <a:latin typeface="Lucida Sans Unicode"/>
                <a:cs typeface="Lucida Sans Unicode"/>
              </a:rPr>
              <a:t>r</a:t>
            </a:r>
            <a:r>
              <a:rPr sz="2200" spc="-130" dirty="0">
                <a:solidFill>
                  <a:srgbClr val="242423"/>
                </a:solidFill>
                <a:latin typeface="Lucida Sans Unicode"/>
                <a:cs typeface="Lucida Sans Unicode"/>
              </a:rPr>
              <a:t>t</a:t>
            </a:r>
            <a:r>
              <a:rPr sz="2200" spc="-15" dirty="0">
                <a:solidFill>
                  <a:srgbClr val="242423"/>
                </a:solidFill>
                <a:latin typeface="Lucida Sans Unicode"/>
                <a:cs typeface="Lucida Sans Unicode"/>
              </a:rPr>
              <a:t>s</a:t>
            </a:r>
            <a:r>
              <a:rPr sz="2200" spc="-265" dirty="0">
                <a:solidFill>
                  <a:srgbClr val="242423"/>
                </a:solidFill>
                <a:latin typeface="Lucida Sans Unicode"/>
                <a:cs typeface="Lucida Sans Unicode"/>
              </a:rPr>
              <a:t>,</a:t>
            </a:r>
            <a:r>
              <a:rPr sz="2200" spc="-195" dirty="0">
                <a:solidFill>
                  <a:srgbClr val="242423"/>
                </a:solidFill>
                <a:latin typeface="Lucida Sans Unicode"/>
                <a:cs typeface="Lucida Sans Unicode"/>
              </a:rPr>
              <a:t> </a:t>
            </a:r>
            <a:r>
              <a:rPr sz="2200" spc="-45" dirty="0">
                <a:solidFill>
                  <a:srgbClr val="242423"/>
                </a:solidFill>
                <a:latin typeface="Lucida Sans Unicode"/>
                <a:cs typeface="Lucida Sans Unicode"/>
              </a:rPr>
              <a:t>a</a:t>
            </a:r>
            <a:r>
              <a:rPr sz="2200" spc="-180" dirty="0">
                <a:solidFill>
                  <a:srgbClr val="242423"/>
                </a:solidFill>
                <a:latin typeface="Lucida Sans Unicode"/>
                <a:cs typeface="Lucida Sans Unicode"/>
              </a:rPr>
              <a:t>n</a:t>
            </a:r>
            <a:r>
              <a:rPr sz="2200" spc="-145" dirty="0">
                <a:solidFill>
                  <a:srgbClr val="242423"/>
                </a:solidFill>
                <a:latin typeface="Lucida Sans Unicode"/>
                <a:cs typeface="Lucida Sans Unicode"/>
              </a:rPr>
              <a:t>d</a:t>
            </a:r>
            <a:r>
              <a:rPr sz="2200" spc="-195" dirty="0">
                <a:solidFill>
                  <a:srgbClr val="242423"/>
                </a:solidFill>
                <a:latin typeface="Lucida Sans Unicode"/>
                <a:cs typeface="Lucida Sans Unicode"/>
              </a:rPr>
              <a:t> </a:t>
            </a:r>
            <a:r>
              <a:rPr sz="2200" spc="-155" dirty="0">
                <a:solidFill>
                  <a:srgbClr val="242423"/>
                </a:solidFill>
                <a:latin typeface="Lucida Sans Unicode"/>
                <a:cs typeface="Lucida Sans Unicode"/>
              </a:rPr>
              <a:t>m</a:t>
            </a:r>
            <a:r>
              <a:rPr sz="2200" spc="-125" dirty="0">
                <a:solidFill>
                  <a:srgbClr val="242423"/>
                </a:solidFill>
                <a:latin typeface="Lucida Sans Unicode"/>
                <a:cs typeface="Lucida Sans Unicode"/>
              </a:rPr>
              <a:t>o</a:t>
            </a:r>
            <a:r>
              <a:rPr sz="2200" spc="-180" dirty="0">
                <a:solidFill>
                  <a:srgbClr val="242423"/>
                </a:solidFill>
                <a:latin typeface="Lucida Sans Unicode"/>
                <a:cs typeface="Lucida Sans Unicode"/>
              </a:rPr>
              <a:t>r</a:t>
            </a:r>
            <a:r>
              <a:rPr sz="2200" spc="-85" dirty="0">
                <a:solidFill>
                  <a:srgbClr val="242423"/>
                </a:solidFill>
                <a:latin typeface="Lucida Sans Unicode"/>
                <a:cs typeface="Lucida Sans Unicode"/>
              </a:rPr>
              <a:t>e</a:t>
            </a:r>
            <a:r>
              <a:rPr sz="2200" spc="-114" dirty="0">
                <a:solidFill>
                  <a:srgbClr val="242423"/>
                </a:solidFill>
                <a:latin typeface="Lucida Sans Unicode"/>
                <a:cs typeface="Lucida Sans Unicode"/>
              </a:rPr>
              <a:t>.</a:t>
            </a:r>
            <a:r>
              <a:rPr sz="2200" spc="-195" dirty="0">
                <a:solidFill>
                  <a:srgbClr val="242423"/>
                </a:solidFill>
                <a:latin typeface="Lucida Sans Unicode"/>
                <a:cs typeface="Lucida Sans Unicode"/>
              </a:rPr>
              <a:t> </a:t>
            </a:r>
            <a:r>
              <a:rPr sz="2200" spc="-60" dirty="0">
                <a:solidFill>
                  <a:srgbClr val="242423"/>
                </a:solidFill>
                <a:latin typeface="Lucida Sans Unicode"/>
                <a:cs typeface="Lucida Sans Unicode"/>
              </a:rPr>
              <a:t>I</a:t>
            </a:r>
            <a:r>
              <a:rPr sz="2200" spc="-105" dirty="0">
                <a:solidFill>
                  <a:srgbClr val="242423"/>
                </a:solidFill>
                <a:latin typeface="Lucida Sans Unicode"/>
                <a:cs typeface="Lucida Sans Unicode"/>
              </a:rPr>
              <a:t>t</a:t>
            </a:r>
            <a:r>
              <a:rPr sz="2200" spc="-195" dirty="0">
                <a:solidFill>
                  <a:srgbClr val="242423"/>
                </a:solidFill>
                <a:latin typeface="Lucida Sans Unicode"/>
                <a:cs typeface="Lucida Sans Unicode"/>
              </a:rPr>
              <a:t> </a:t>
            </a:r>
            <a:r>
              <a:rPr sz="2200" spc="-130" dirty="0">
                <a:solidFill>
                  <a:srgbClr val="242423"/>
                </a:solidFill>
                <a:latin typeface="Lucida Sans Unicode"/>
                <a:cs typeface="Lucida Sans Unicode"/>
              </a:rPr>
              <a:t>i</a:t>
            </a:r>
            <a:r>
              <a:rPr sz="2200" spc="10" dirty="0">
                <a:solidFill>
                  <a:srgbClr val="242423"/>
                </a:solidFill>
                <a:latin typeface="Lucida Sans Unicode"/>
                <a:cs typeface="Lucida Sans Unicode"/>
              </a:rPr>
              <a:t>s</a:t>
            </a:r>
            <a:r>
              <a:rPr sz="2200" spc="-195" dirty="0">
                <a:solidFill>
                  <a:srgbClr val="242423"/>
                </a:solidFill>
                <a:latin typeface="Lucida Sans Unicode"/>
                <a:cs typeface="Lucida Sans Unicode"/>
              </a:rPr>
              <a:t> </a:t>
            </a:r>
            <a:r>
              <a:rPr sz="2200" spc="-155" dirty="0">
                <a:solidFill>
                  <a:srgbClr val="242423"/>
                </a:solidFill>
                <a:latin typeface="Lucida Sans Unicode"/>
                <a:cs typeface="Lucida Sans Unicode"/>
              </a:rPr>
              <a:t>m</a:t>
            </a:r>
            <a:r>
              <a:rPr sz="2200" spc="-125" dirty="0">
                <a:solidFill>
                  <a:srgbClr val="242423"/>
                </a:solidFill>
                <a:latin typeface="Lucida Sans Unicode"/>
                <a:cs typeface="Lucida Sans Unicode"/>
              </a:rPr>
              <a:t>o</a:t>
            </a:r>
            <a:r>
              <a:rPr sz="2200" spc="-15" dirty="0">
                <a:solidFill>
                  <a:srgbClr val="242423"/>
                </a:solidFill>
                <a:latin typeface="Lucida Sans Unicode"/>
                <a:cs typeface="Lucida Sans Unicode"/>
              </a:rPr>
              <a:t>s</a:t>
            </a:r>
            <a:r>
              <a:rPr sz="2200" spc="-130" dirty="0">
                <a:solidFill>
                  <a:srgbClr val="242423"/>
                </a:solidFill>
                <a:latin typeface="Lucida Sans Unicode"/>
                <a:cs typeface="Lucida Sans Unicode"/>
              </a:rPr>
              <a:t>tl</a:t>
            </a:r>
            <a:r>
              <a:rPr sz="2200" spc="-80" dirty="0">
                <a:solidFill>
                  <a:srgbClr val="242423"/>
                </a:solidFill>
                <a:latin typeface="Lucida Sans Unicode"/>
                <a:cs typeface="Lucida Sans Unicode"/>
              </a:rPr>
              <a:t>y  </a:t>
            </a:r>
            <a:r>
              <a:rPr sz="2200" spc="-175" dirty="0">
                <a:solidFill>
                  <a:srgbClr val="242423"/>
                </a:solidFill>
                <a:latin typeface="Lucida Sans Unicode"/>
                <a:cs typeface="Lucida Sans Unicode"/>
              </a:rPr>
              <a:t>p</a:t>
            </a:r>
            <a:r>
              <a:rPr sz="2200" spc="-180" dirty="0">
                <a:solidFill>
                  <a:srgbClr val="242423"/>
                </a:solidFill>
                <a:latin typeface="Lucida Sans Unicode"/>
                <a:cs typeface="Lucida Sans Unicode"/>
              </a:rPr>
              <a:t>r</a:t>
            </a:r>
            <a:r>
              <a:rPr sz="2200" spc="-85" dirty="0">
                <a:solidFill>
                  <a:srgbClr val="242423"/>
                </a:solidFill>
                <a:latin typeface="Lucida Sans Unicode"/>
                <a:cs typeface="Lucida Sans Unicode"/>
              </a:rPr>
              <a:t>e</a:t>
            </a:r>
            <a:r>
              <a:rPr sz="2200" spc="-15" dirty="0">
                <a:solidFill>
                  <a:srgbClr val="242423"/>
                </a:solidFill>
                <a:latin typeface="Lucida Sans Unicode"/>
                <a:cs typeface="Lucida Sans Unicode"/>
              </a:rPr>
              <a:t>s</a:t>
            </a:r>
            <a:r>
              <a:rPr sz="2200" spc="-85" dirty="0">
                <a:solidFill>
                  <a:srgbClr val="242423"/>
                </a:solidFill>
                <a:latin typeface="Lucida Sans Unicode"/>
                <a:cs typeface="Lucida Sans Unicode"/>
              </a:rPr>
              <a:t>e</a:t>
            </a:r>
            <a:r>
              <a:rPr sz="2200" spc="-180" dirty="0">
                <a:solidFill>
                  <a:srgbClr val="242423"/>
                </a:solidFill>
                <a:latin typeface="Lucida Sans Unicode"/>
                <a:cs typeface="Lucida Sans Unicode"/>
              </a:rPr>
              <a:t>n</a:t>
            </a:r>
            <a:r>
              <a:rPr sz="2200" spc="-130" dirty="0">
                <a:solidFill>
                  <a:srgbClr val="242423"/>
                </a:solidFill>
                <a:latin typeface="Lucida Sans Unicode"/>
                <a:cs typeface="Lucida Sans Unicode"/>
              </a:rPr>
              <a:t>t</a:t>
            </a:r>
            <a:r>
              <a:rPr sz="2200" spc="-85" dirty="0">
                <a:solidFill>
                  <a:srgbClr val="242423"/>
                </a:solidFill>
                <a:latin typeface="Lucida Sans Unicode"/>
                <a:cs typeface="Lucida Sans Unicode"/>
              </a:rPr>
              <a:t>e</a:t>
            </a:r>
            <a:r>
              <a:rPr sz="2200" spc="-145" dirty="0">
                <a:solidFill>
                  <a:srgbClr val="242423"/>
                </a:solidFill>
                <a:latin typeface="Lucida Sans Unicode"/>
                <a:cs typeface="Lucida Sans Unicode"/>
              </a:rPr>
              <a:t>d</a:t>
            </a:r>
            <a:r>
              <a:rPr sz="2200" spc="-195" dirty="0">
                <a:solidFill>
                  <a:srgbClr val="242423"/>
                </a:solidFill>
                <a:latin typeface="Lucida Sans Unicode"/>
                <a:cs typeface="Lucida Sans Unicode"/>
              </a:rPr>
              <a:t> </a:t>
            </a:r>
            <a:r>
              <a:rPr sz="2200" spc="-175" dirty="0">
                <a:solidFill>
                  <a:srgbClr val="242423"/>
                </a:solidFill>
                <a:latin typeface="Lucida Sans Unicode"/>
                <a:cs typeface="Lucida Sans Unicode"/>
              </a:rPr>
              <a:t>b</a:t>
            </a:r>
            <a:r>
              <a:rPr sz="2200" spc="-85" dirty="0">
                <a:solidFill>
                  <a:srgbClr val="242423"/>
                </a:solidFill>
                <a:latin typeface="Lucida Sans Unicode"/>
                <a:cs typeface="Lucida Sans Unicode"/>
              </a:rPr>
              <a:t>e</a:t>
            </a:r>
            <a:r>
              <a:rPr sz="2200" spc="-70" dirty="0">
                <a:solidFill>
                  <a:srgbClr val="242423"/>
                </a:solidFill>
                <a:latin typeface="Lucida Sans Unicode"/>
                <a:cs typeface="Lucida Sans Unicode"/>
              </a:rPr>
              <a:t>f</a:t>
            </a:r>
            <a:r>
              <a:rPr sz="2200" spc="-125" dirty="0">
                <a:solidFill>
                  <a:srgbClr val="242423"/>
                </a:solidFill>
                <a:latin typeface="Lucida Sans Unicode"/>
                <a:cs typeface="Lucida Sans Unicode"/>
              </a:rPr>
              <a:t>o</a:t>
            </a:r>
            <a:r>
              <a:rPr sz="2200" spc="-180" dirty="0">
                <a:solidFill>
                  <a:srgbClr val="242423"/>
                </a:solidFill>
                <a:latin typeface="Lucida Sans Unicode"/>
                <a:cs typeface="Lucida Sans Unicode"/>
              </a:rPr>
              <a:t>r</a:t>
            </a:r>
            <a:r>
              <a:rPr sz="2200" spc="-60" dirty="0">
                <a:solidFill>
                  <a:srgbClr val="242423"/>
                </a:solidFill>
                <a:latin typeface="Lucida Sans Unicode"/>
                <a:cs typeface="Lucida Sans Unicode"/>
              </a:rPr>
              <a:t>e</a:t>
            </a:r>
            <a:r>
              <a:rPr sz="2200" spc="-195" dirty="0">
                <a:solidFill>
                  <a:srgbClr val="242423"/>
                </a:solidFill>
                <a:latin typeface="Lucida Sans Unicode"/>
                <a:cs typeface="Lucida Sans Unicode"/>
              </a:rPr>
              <a:t> </a:t>
            </a:r>
            <a:r>
              <a:rPr sz="2200" spc="-45" dirty="0">
                <a:solidFill>
                  <a:srgbClr val="242423"/>
                </a:solidFill>
                <a:latin typeface="Lucida Sans Unicode"/>
                <a:cs typeface="Lucida Sans Unicode"/>
              </a:rPr>
              <a:t>a</a:t>
            </a:r>
            <a:r>
              <a:rPr sz="2200" spc="-155" dirty="0">
                <a:solidFill>
                  <a:srgbClr val="242423"/>
                </a:solidFill>
                <a:latin typeface="Lucida Sans Unicode"/>
                <a:cs typeface="Lucida Sans Unicode"/>
              </a:rPr>
              <a:t>n</a:t>
            </a:r>
            <a:r>
              <a:rPr sz="2200" spc="-195" dirty="0">
                <a:solidFill>
                  <a:srgbClr val="242423"/>
                </a:solidFill>
                <a:latin typeface="Lucida Sans Unicode"/>
                <a:cs typeface="Lucida Sans Unicode"/>
              </a:rPr>
              <a:t> </a:t>
            </a:r>
            <a:r>
              <a:rPr sz="2200" spc="-45" dirty="0">
                <a:solidFill>
                  <a:srgbClr val="242423"/>
                </a:solidFill>
                <a:latin typeface="Lucida Sans Unicode"/>
                <a:cs typeface="Lucida Sans Unicode"/>
              </a:rPr>
              <a:t>a</a:t>
            </a:r>
            <a:r>
              <a:rPr sz="2200" spc="-180" dirty="0">
                <a:solidFill>
                  <a:srgbClr val="242423"/>
                </a:solidFill>
                <a:latin typeface="Lucida Sans Unicode"/>
                <a:cs typeface="Lucida Sans Unicode"/>
              </a:rPr>
              <a:t>u</a:t>
            </a:r>
            <a:r>
              <a:rPr sz="2200" spc="-170" dirty="0">
                <a:solidFill>
                  <a:srgbClr val="242423"/>
                </a:solidFill>
                <a:latin typeface="Lucida Sans Unicode"/>
                <a:cs typeface="Lucida Sans Unicode"/>
              </a:rPr>
              <a:t>d</a:t>
            </a:r>
            <a:r>
              <a:rPr sz="2200" spc="-130" dirty="0">
                <a:solidFill>
                  <a:srgbClr val="242423"/>
                </a:solidFill>
                <a:latin typeface="Lucida Sans Unicode"/>
                <a:cs typeface="Lucida Sans Unicode"/>
              </a:rPr>
              <a:t>i</a:t>
            </a:r>
            <a:r>
              <a:rPr sz="2200" spc="-85" dirty="0">
                <a:solidFill>
                  <a:srgbClr val="242423"/>
                </a:solidFill>
                <a:latin typeface="Lucida Sans Unicode"/>
                <a:cs typeface="Lucida Sans Unicode"/>
              </a:rPr>
              <a:t>e</a:t>
            </a:r>
            <a:r>
              <a:rPr sz="2200" spc="-180" dirty="0">
                <a:solidFill>
                  <a:srgbClr val="242423"/>
                </a:solidFill>
                <a:latin typeface="Lucida Sans Unicode"/>
                <a:cs typeface="Lucida Sans Unicode"/>
              </a:rPr>
              <a:t>n</a:t>
            </a:r>
            <a:r>
              <a:rPr sz="2200" dirty="0">
                <a:solidFill>
                  <a:srgbClr val="242423"/>
                </a:solidFill>
                <a:latin typeface="Lucida Sans Unicode"/>
                <a:cs typeface="Lucida Sans Unicode"/>
              </a:rPr>
              <a:t>c</a:t>
            </a:r>
            <a:r>
              <a:rPr sz="2200" spc="-85" dirty="0">
                <a:solidFill>
                  <a:srgbClr val="242423"/>
                </a:solidFill>
                <a:latin typeface="Lucida Sans Unicode"/>
                <a:cs typeface="Lucida Sans Unicode"/>
              </a:rPr>
              <a:t>e</a:t>
            </a:r>
            <a:r>
              <a:rPr sz="2200" spc="-114" dirty="0">
                <a:solidFill>
                  <a:srgbClr val="242423"/>
                </a:solidFill>
                <a:latin typeface="Lucida Sans Unicode"/>
                <a:cs typeface="Lucida Sans Unicode"/>
              </a:rPr>
              <a:t>.</a:t>
            </a:r>
            <a:r>
              <a:rPr sz="2200" spc="-195" dirty="0">
                <a:solidFill>
                  <a:srgbClr val="242423"/>
                </a:solidFill>
                <a:latin typeface="Lucida Sans Unicode"/>
                <a:cs typeface="Lucida Sans Unicode"/>
              </a:rPr>
              <a:t> </a:t>
            </a:r>
            <a:r>
              <a:rPr sz="2200" spc="-60" dirty="0">
                <a:solidFill>
                  <a:srgbClr val="242423"/>
                </a:solidFill>
                <a:latin typeface="Lucida Sans Unicode"/>
                <a:cs typeface="Lucida Sans Unicode"/>
              </a:rPr>
              <a:t>I</a:t>
            </a:r>
            <a:r>
              <a:rPr sz="2200" spc="-95" dirty="0">
                <a:solidFill>
                  <a:srgbClr val="242423"/>
                </a:solidFill>
                <a:latin typeface="Lucida Sans Unicode"/>
                <a:cs typeface="Lucida Sans Unicode"/>
              </a:rPr>
              <a:t>t  </a:t>
            </a:r>
            <a:r>
              <a:rPr sz="2200" spc="-15" dirty="0">
                <a:solidFill>
                  <a:srgbClr val="242423"/>
                </a:solidFill>
                <a:latin typeface="Lucida Sans Unicode"/>
                <a:cs typeface="Lucida Sans Unicode"/>
              </a:rPr>
              <a:t>s</a:t>
            </a:r>
            <a:r>
              <a:rPr sz="2200" spc="-85" dirty="0">
                <a:solidFill>
                  <a:srgbClr val="242423"/>
                </a:solidFill>
                <a:latin typeface="Lucida Sans Unicode"/>
                <a:cs typeface="Lucida Sans Unicode"/>
              </a:rPr>
              <a:t>e</a:t>
            </a:r>
            <a:r>
              <a:rPr sz="2200" spc="-180" dirty="0">
                <a:solidFill>
                  <a:srgbClr val="242423"/>
                </a:solidFill>
                <a:latin typeface="Lucida Sans Unicode"/>
                <a:cs typeface="Lucida Sans Unicode"/>
              </a:rPr>
              <a:t>r</a:t>
            </a:r>
            <a:r>
              <a:rPr sz="2200" spc="-100" dirty="0">
                <a:solidFill>
                  <a:srgbClr val="242423"/>
                </a:solidFill>
                <a:latin typeface="Lucida Sans Unicode"/>
                <a:cs typeface="Lucida Sans Unicode"/>
              </a:rPr>
              <a:t>v</a:t>
            </a:r>
            <a:r>
              <a:rPr sz="2200" spc="-85" dirty="0">
                <a:solidFill>
                  <a:srgbClr val="242423"/>
                </a:solidFill>
                <a:latin typeface="Lucida Sans Unicode"/>
                <a:cs typeface="Lucida Sans Unicode"/>
              </a:rPr>
              <a:t>e</a:t>
            </a:r>
            <a:r>
              <a:rPr sz="2200" spc="10" dirty="0">
                <a:solidFill>
                  <a:srgbClr val="242423"/>
                </a:solidFill>
                <a:latin typeface="Lucida Sans Unicode"/>
                <a:cs typeface="Lucida Sans Unicode"/>
              </a:rPr>
              <a:t>s</a:t>
            </a:r>
            <a:r>
              <a:rPr sz="2200" spc="-195" dirty="0">
                <a:solidFill>
                  <a:srgbClr val="242423"/>
                </a:solidFill>
                <a:latin typeface="Lucida Sans Unicode"/>
                <a:cs typeface="Lucida Sans Unicode"/>
              </a:rPr>
              <a:t> </a:t>
            </a:r>
            <a:r>
              <a:rPr sz="2200" spc="-20" dirty="0">
                <a:solidFill>
                  <a:srgbClr val="242423"/>
                </a:solidFill>
                <a:latin typeface="Lucida Sans Unicode"/>
                <a:cs typeface="Lucida Sans Unicode"/>
              </a:rPr>
              <a:t>a</a:t>
            </a:r>
            <a:r>
              <a:rPr sz="2200" spc="-195" dirty="0">
                <a:solidFill>
                  <a:srgbClr val="242423"/>
                </a:solidFill>
                <a:latin typeface="Lucida Sans Unicode"/>
                <a:cs typeface="Lucida Sans Unicode"/>
              </a:rPr>
              <a:t> </a:t>
            </a:r>
            <a:r>
              <a:rPr sz="2200" spc="-100" dirty="0">
                <a:solidFill>
                  <a:srgbClr val="242423"/>
                </a:solidFill>
                <a:latin typeface="Lucida Sans Unicode"/>
                <a:cs typeface="Lucida Sans Unicode"/>
              </a:rPr>
              <a:t>v</a:t>
            </a:r>
            <a:r>
              <a:rPr sz="2200" spc="-45" dirty="0">
                <a:solidFill>
                  <a:srgbClr val="242423"/>
                </a:solidFill>
                <a:latin typeface="Lucida Sans Unicode"/>
                <a:cs typeface="Lucida Sans Unicode"/>
              </a:rPr>
              <a:t>a</a:t>
            </a:r>
            <a:r>
              <a:rPr sz="2200" spc="-180" dirty="0">
                <a:solidFill>
                  <a:srgbClr val="242423"/>
                </a:solidFill>
                <a:latin typeface="Lucida Sans Unicode"/>
                <a:cs typeface="Lucida Sans Unicode"/>
              </a:rPr>
              <a:t>r</a:t>
            </a:r>
            <a:r>
              <a:rPr sz="2200" spc="-130" dirty="0">
                <a:solidFill>
                  <a:srgbClr val="242423"/>
                </a:solidFill>
                <a:latin typeface="Lucida Sans Unicode"/>
                <a:cs typeface="Lucida Sans Unicode"/>
              </a:rPr>
              <a:t>i</a:t>
            </a:r>
            <a:r>
              <a:rPr sz="2200" spc="-85" dirty="0">
                <a:solidFill>
                  <a:srgbClr val="242423"/>
                </a:solidFill>
                <a:latin typeface="Lucida Sans Unicode"/>
                <a:cs typeface="Lucida Sans Unicode"/>
              </a:rPr>
              <a:t>e</a:t>
            </a:r>
            <a:r>
              <a:rPr sz="2200" spc="-130" dirty="0">
                <a:solidFill>
                  <a:srgbClr val="242423"/>
                </a:solidFill>
                <a:latin typeface="Lucida Sans Unicode"/>
                <a:cs typeface="Lucida Sans Unicode"/>
              </a:rPr>
              <a:t>t</a:t>
            </a:r>
            <a:r>
              <a:rPr sz="2200" spc="-110" dirty="0">
                <a:solidFill>
                  <a:srgbClr val="242423"/>
                </a:solidFill>
                <a:latin typeface="Lucida Sans Unicode"/>
                <a:cs typeface="Lucida Sans Unicode"/>
              </a:rPr>
              <a:t>y</a:t>
            </a:r>
            <a:r>
              <a:rPr sz="2200" spc="-195" dirty="0">
                <a:solidFill>
                  <a:srgbClr val="242423"/>
                </a:solidFill>
                <a:latin typeface="Lucida Sans Unicode"/>
                <a:cs typeface="Lucida Sans Unicode"/>
              </a:rPr>
              <a:t> </a:t>
            </a:r>
            <a:r>
              <a:rPr sz="2200" spc="-125" dirty="0">
                <a:solidFill>
                  <a:srgbClr val="242423"/>
                </a:solidFill>
                <a:latin typeface="Lucida Sans Unicode"/>
                <a:cs typeface="Lucida Sans Unicode"/>
              </a:rPr>
              <a:t>o</a:t>
            </a:r>
            <a:r>
              <a:rPr sz="2200" spc="-45" dirty="0">
                <a:solidFill>
                  <a:srgbClr val="242423"/>
                </a:solidFill>
                <a:latin typeface="Lucida Sans Unicode"/>
                <a:cs typeface="Lucida Sans Unicode"/>
              </a:rPr>
              <a:t>f</a:t>
            </a:r>
            <a:r>
              <a:rPr sz="2200" spc="-195" dirty="0">
                <a:solidFill>
                  <a:srgbClr val="242423"/>
                </a:solidFill>
                <a:latin typeface="Lucida Sans Unicode"/>
                <a:cs typeface="Lucida Sans Unicode"/>
              </a:rPr>
              <a:t> </a:t>
            </a:r>
            <a:r>
              <a:rPr sz="2200" spc="-175" dirty="0">
                <a:solidFill>
                  <a:srgbClr val="242423"/>
                </a:solidFill>
                <a:latin typeface="Lucida Sans Unicode"/>
                <a:cs typeface="Lucida Sans Unicode"/>
              </a:rPr>
              <a:t>p</a:t>
            </a:r>
            <a:r>
              <a:rPr sz="2200" spc="-180" dirty="0">
                <a:solidFill>
                  <a:srgbClr val="242423"/>
                </a:solidFill>
                <a:latin typeface="Lucida Sans Unicode"/>
                <a:cs typeface="Lucida Sans Unicode"/>
              </a:rPr>
              <a:t>ur</a:t>
            </a:r>
            <a:r>
              <a:rPr sz="2200" spc="-175" dirty="0">
                <a:solidFill>
                  <a:srgbClr val="242423"/>
                </a:solidFill>
                <a:latin typeface="Lucida Sans Unicode"/>
                <a:cs typeface="Lucida Sans Unicode"/>
              </a:rPr>
              <a:t>p</a:t>
            </a:r>
            <a:r>
              <a:rPr sz="2200" spc="-125" dirty="0">
                <a:solidFill>
                  <a:srgbClr val="242423"/>
                </a:solidFill>
                <a:latin typeface="Lucida Sans Unicode"/>
                <a:cs typeface="Lucida Sans Unicode"/>
              </a:rPr>
              <a:t>o</a:t>
            </a:r>
            <a:r>
              <a:rPr sz="2200" spc="-15" dirty="0">
                <a:solidFill>
                  <a:srgbClr val="242423"/>
                </a:solidFill>
                <a:latin typeface="Lucida Sans Unicode"/>
                <a:cs typeface="Lucida Sans Unicode"/>
              </a:rPr>
              <a:t>s</a:t>
            </a:r>
            <a:r>
              <a:rPr sz="2200" spc="-85" dirty="0">
                <a:solidFill>
                  <a:srgbClr val="242423"/>
                </a:solidFill>
                <a:latin typeface="Lucida Sans Unicode"/>
                <a:cs typeface="Lucida Sans Unicode"/>
              </a:rPr>
              <a:t>e</a:t>
            </a:r>
            <a:r>
              <a:rPr sz="2200" spc="-15" dirty="0">
                <a:solidFill>
                  <a:srgbClr val="242423"/>
                </a:solidFill>
                <a:latin typeface="Lucida Sans Unicode"/>
                <a:cs typeface="Lucida Sans Unicode"/>
              </a:rPr>
              <a:t>s</a:t>
            </a:r>
            <a:r>
              <a:rPr sz="2200" spc="-265" dirty="0">
                <a:solidFill>
                  <a:srgbClr val="242423"/>
                </a:solidFill>
                <a:latin typeface="Lucida Sans Unicode"/>
                <a:cs typeface="Lucida Sans Unicode"/>
              </a:rPr>
              <a:t>,</a:t>
            </a:r>
            <a:r>
              <a:rPr sz="2200" spc="-195" dirty="0">
                <a:solidFill>
                  <a:srgbClr val="242423"/>
                </a:solidFill>
                <a:latin typeface="Lucida Sans Unicode"/>
                <a:cs typeface="Lucida Sans Unicode"/>
              </a:rPr>
              <a:t> </a:t>
            </a:r>
            <a:r>
              <a:rPr sz="2200" spc="-155" dirty="0">
                <a:solidFill>
                  <a:srgbClr val="242423"/>
                </a:solidFill>
                <a:latin typeface="Lucida Sans Unicode"/>
                <a:cs typeface="Lucida Sans Unicode"/>
              </a:rPr>
              <a:t>m</a:t>
            </a:r>
            <a:r>
              <a:rPr sz="2200" spc="-45" dirty="0">
                <a:solidFill>
                  <a:srgbClr val="242423"/>
                </a:solidFill>
                <a:latin typeface="Lucida Sans Unicode"/>
                <a:cs typeface="Lucida Sans Unicode"/>
              </a:rPr>
              <a:t>a</a:t>
            </a:r>
            <a:r>
              <a:rPr sz="2200" spc="-195" dirty="0">
                <a:solidFill>
                  <a:srgbClr val="242423"/>
                </a:solidFill>
                <a:latin typeface="Lucida Sans Unicode"/>
                <a:cs typeface="Lucida Sans Unicode"/>
              </a:rPr>
              <a:t>k</a:t>
            </a:r>
            <a:r>
              <a:rPr sz="2200" spc="-130" dirty="0">
                <a:solidFill>
                  <a:srgbClr val="242423"/>
                </a:solidFill>
                <a:latin typeface="Lucida Sans Unicode"/>
                <a:cs typeface="Lucida Sans Unicode"/>
              </a:rPr>
              <a:t>i</a:t>
            </a:r>
            <a:r>
              <a:rPr sz="2200" spc="-180" dirty="0">
                <a:solidFill>
                  <a:srgbClr val="242423"/>
                </a:solidFill>
                <a:latin typeface="Lucida Sans Unicode"/>
                <a:cs typeface="Lucida Sans Unicode"/>
              </a:rPr>
              <a:t>n</a:t>
            </a:r>
            <a:r>
              <a:rPr sz="2200" spc="-95" dirty="0">
                <a:solidFill>
                  <a:srgbClr val="242423"/>
                </a:solidFill>
                <a:latin typeface="Lucida Sans Unicode"/>
                <a:cs typeface="Lucida Sans Unicode"/>
              </a:rPr>
              <a:t>g  </a:t>
            </a:r>
            <a:r>
              <a:rPr sz="2200" spc="-175" dirty="0">
                <a:solidFill>
                  <a:srgbClr val="242423"/>
                </a:solidFill>
                <a:latin typeface="Lucida Sans Unicode"/>
                <a:cs typeface="Lucida Sans Unicode"/>
              </a:rPr>
              <a:t>p</a:t>
            </a:r>
            <a:r>
              <a:rPr sz="2200" spc="-180" dirty="0">
                <a:solidFill>
                  <a:srgbClr val="242423"/>
                </a:solidFill>
                <a:latin typeface="Lucida Sans Unicode"/>
                <a:cs typeface="Lucida Sans Unicode"/>
              </a:rPr>
              <a:t>r</a:t>
            </a:r>
            <a:r>
              <a:rPr sz="2200" spc="-85" dirty="0">
                <a:solidFill>
                  <a:srgbClr val="242423"/>
                </a:solidFill>
                <a:latin typeface="Lucida Sans Unicode"/>
                <a:cs typeface="Lucida Sans Unicode"/>
              </a:rPr>
              <a:t>e</a:t>
            </a:r>
            <a:r>
              <a:rPr sz="2200" spc="-15" dirty="0">
                <a:solidFill>
                  <a:srgbClr val="242423"/>
                </a:solidFill>
                <a:latin typeface="Lucida Sans Unicode"/>
                <a:cs typeface="Lucida Sans Unicode"/>
              </a:rPr>
              <a:t>s</a:t>
            </a:r>
            <a:r>
              <a:rPr sz="2200" spc="-85" dirty="0">
                <a:solidFill>
                  <a:srgbClr val="242423"/>
                </a:solidFill>
                <a:latin typeface="Lucida Sans Unicode"/>
                <a:cs typeface="Lucida Sans Unicode"/>
              </a:rPr>
              <a:t>e</a:t>
            </a:r>
            <a:r>
              <a:rPr sz="2200" spc="-180" dirty="0">
                <a:solidFill>
                  <a:srgbClr val="242423"/>
                </a:solidFill>
                <a:latin typeface="Lucida Sans Unicode"/>
                <a:cs typeface="Lucida Sans Unicode"/>
              </a:rPr>
              <a:t>n</a:t>
            </a:r>
            <a:r>
              <a:rPr sz="2200" spc="-130" dirty="0">
                <a:solidFill>
                  <a:srgbClr val="242423"/>
                </a:solidFill>
                <a:latin typeface="Lucida Sans Unicode"/>
                <a:cs typeface="Lucida Sans Unicode"/>
              </a:rPr>
              <a:t>t</a:t>
            </a:r>
            <a:r>
              <a:rPr sz="2200" spc="-45" dirty="0">
                <a:solidFill>
                  <a:srgbClr val="242423"/>
                </a:solidFill>
                <a:latin typeface="Lucida Sans Unicode"/>
                <a:cs typeface="Lucida Sans Unicode"/>
              </a:rPr>
              <a:t>a</a:t>
            </a:r>
            <a:r>
              <a:rPr sz="2200" spc="-130" dirty="0">
                <a:solidFill>
                  <a:srgbClr val="242423"/>
                </a:solidFill>
                <a:latin typeface="Lucida Sans Unicode"/>
                <a:cs typeface="Lucida Sans Unicode"/>
              </a:rPr>
              <a:t>ti</a:t>
            </a:r>
            <a:r>
              <a:rPr sz="2200" spc="-125" dirty="0">
                <a:solidFill>
                  <a:srgbClr val="242423"/>
                </a:solidFill>
                <a:latin typeface="Lucida Sans Unicode"/>
                <a:cs typeface="Lucida Sans Unicode"/>
              </a:rPr>
              <a:t>o</a:t>
            </a:r>
            <a:r>
              <a:rPr sz="2200" spc="-180" dirty="0">
                <a:solidFill>
                  <a:srgbClr val="242423"/>
                </a:solidFill>
                <a:latin typeface="Lucida Sans Unicode"/>
                <a:cs typeface="Lucida Sans Unicode"/>
              </a:rPr>
              <a:t>n</a:t>
            </a:r>
            <a:r>
              <a:rPr sz="2200" spc="10" dirty="0">
                <a:solidFill>
                  <a:srgbClr val="242423"/>
                </a:solidFill>
                <a:latin typeface="Lucida Sans Unicode"/>
                <a:cs typeface="Lucida Sans Unicode"/>
              </a:rPr>
              <a:t>s</a:t>
            </a:r>
            <a:r>
              <a:rPr sz="2200" spc="-195" dirty="0">
                <a:solidFill>
                  <a:srgbClr val="242423"/>
                </a:solidFill>
                <a:latin typeface="Lucida Sans Unicode"/>
                <a:cs typeface="Lucida Sans Unicode"/>
              </a:rPr>
              <a:t> </a:t>
            </a:r>
            <a:r>
              <a:rPr sz="2200" spc="-175" dirty="0">
                <a:solidFill>
                  <a:srgbClr val="242423"/>
                </a:solidFill>
                <a:latin typeface="Lucida Sans Unicode"/>
                <a:cs typeface="Lucida Sans Unicode"/>
              </a:rPr>
              <a:t>p</a:t>
            </a:r>
            <a:r>
              <a:rPr sz="2200" spc="-125" dirty="0">
                <a:solidFill>
                  <a:srgbClr val="242423"/>
                </a:solidFill>
                <a:latin typeface="Lucida Sans Unicode"/>
                <a:cs typeface="Lucida Sans Unicode"/>
              </a:rPr>
              <a:t>o</a:t>
            </a:r>
            <a:r>
              <a:rPr sz="2200" spc="-70" dirty="0">
                <a:solidFill>
                  <a:srgbClr val="242423"/>
                </a:solidFill>
                <a:latin typeface="Lucida Sans Unicode"/>
                <a:cs typeface="Lucida Sans Unicode"/>
              </a:rPr>
              <a:t>w</a:t>
            </a:r>
            <a:r>
              <a:rPr sz="2200" spc="-85" dirty="0">
                <a:solidFill>
                  <a:srgbClr val="242423"/>
                </a:solidFill>
                <a:latin typeface="Lucida Sans Unicode"/>
                <a:cs typeface="Lucida Sans Unicode"/>
              </a:rPr>
              <a:t>e</a:t>
            </a:r>
            <a:r>
              <a:rPr sz="2200" spc="-180" dirty="0">
                <a:solidFill>
                  <a:srgbClr val="242423"/>
                </a:solidFill>
                <a:latin typeface="Lucida Sans Unicode"/>
                <a:cs typeface="Lucida Sans Unicode"/>
              </a:rPr>
              <a:t>r</a:t>
            </a:r>
            <a:r>
              <a:rPr sz="2200" spc="-70" dirty="0">
                <a:solidFill>
                  <a:srgbClr val="242423"/>
                </a:solidFill>
                <a:latin typeface="Lucida Sans Unicode"/>
                <a:cs typeface="Lucida Sans Unicode"/>
              </a:rPr>
              <a:t>f</a:t>
            </a:r>
            <a:r>
              <a:rPr sz="2200" spc="-180" dirty="0">
                <a:solidFill>
                  <a:srgbClr val="242423"/>
                </a:solidFill>
                <a:latin typeface="Lucida Sans Unicode"/>
                <a:cs typeface="Lucida Sans Unicode"/>
              </a:rPr>
              <a:t>u</a:t>
            </a:r>
            <a:r>
              <a:rPr sz="2200" spc="-105" dirty="0">
                <a:solidFill>
                  <a:srgbClr val="242423"/>
                </a:solidFill>
                <a:latin typeface="Lucida Sans Unicode"/>
                <a:cs typeface="Lucida Sans Unicode"/>
              </a:rPr>
              <a:t>l</a:t>
            </a:r>
            <a:r>
              <a:rPr sz="2200" spc="-195" dirty="0">
                <a:solidFill>
                  <a:srgbClr val="242423"/>
                </a:solidFill>
                <a:latin typeface="Lucida Sans Unicode"/>
                <a:cs typeface="Lucida Sans Unicode"/>
              </a:rPr>
              <a:t> </a:t>
            </a:r>
            <a:r>
              <a:rPr sz="2200" spc="-130" dirty="0">
                <a:solidFill>
                  <a:srgbClr val="242423"/>
                </a:solidFill>
                <a:latin typeface="Lucida Sans Unicode"/>
                <a:cs typeface="Lucida Sans Unicode"/>
              </a:rPr>
              <a:t>t</a:t>
            </a:r>
            <a:r>
              <a:rPr sz="2200" spc="-125" dirty="0">
                <a:solidFill>
                  <a:srgbClr val="242423"/>
                </a:solidFill>
                <a:latin typeface="Lucida Sans Unicode"/>
                <a:cs typeface="Lucida Sans Unicode"/>
              </a:rPr>
              <a:t>oo</a:t>
            </a:r>
            <a:r>
              <a:rPr sz="2200" spc="-130" dirty="0">
                <a:solidFill>
                  <a:srgbClr val="242423"/>
                </a:solidFill>
                <a:latin typeface="Lucida Sans Unicode"/>
                <a:cs typeface="Lucida Sans Unicode"/>
              </a:rPr>
              <a:t>l</a:t>
            </a:r>
            <a:r>
              <a:rPr sz="2200" spc="10" dirty="0">
                <a:solidFill>
                  <a:srgbClr val="242423"/>
                </a:solidFill>
                <a:latin typeface="Lucida Sans Unicode"/>
                <a:cs typeface="Lucida Sans Unicode"/>
              </a:rPr>
              <a:t>s</a:t>
            </a:r>
            <a:r>
              <a:rPr sz="2200" spc="-195" dirty="0">
                <a:solidFill>
                  <a:srgbClr val="242423"/>
                </a:solidFill>
                <a:latin typeface="Lucida Sans Unicode"/>
                <a:cs typeface="Lucida Sans Unicode"/>
              </a:rPr>
              <a:t> </a:t>
            </a:r>
            <a:r>
              <a:rPr sz="2200" spc="-70" dirty="0">
                <a:solidFill>
                  <a:srgbClr val="242423"/>
                </a:solidFill>
                <a:latin typeface="Lucida Sans Unicode"/>
                <a:cs typeface="Lucida Sans Unicode"/>
              </a:rPr>
              <a:t>f</a:t>
            </a:r>
            <a:r>
              <a:rPr sz="2200" spc="-125" dirty="0">
                <a:solidFill>
                  <a:srgbClr val="242423"/>
                </a:solidFill>
                <a:latin typeface="Lucida Sans Unicode"/>
                <a:cs typeface="Lucida Sans Unicode"/>
              </a:rPr>
              <a:t>o</a:t>
            </a:r>
            <a:r>
              <a:rPr sz="2200" spc="-135" dirty="0">
                <a:solidFill>
                  <a:srgbClr val="242423"/>
                </a:solidFill>
                <a:latin typeface="Lucida Sans Unicode"/>
                <a:cs typeface="Lucida Sans Unicode"/>
              </a:rPr>
              <a:t>r  </a:t>
            </a:r>
            <a:r>
              <a:rPr sz="2200" dirty="0">
                <a:solidFill>
                  <a:srgbClr val="242423"/>
                </a:solidFill>
                <a:latin typeface="Lucida Sans Unicode"/>
                <a:cs typeface="Lucida Sans Unicode"/>
              </a:rPr>
              <a:t>c</a:t>
            </a:r>
            <a:r>
              <a:rPr sz="2200" spc="-125" dirty="0">
                <a:solidFill>
                  <a:srgbClr val="242423"/>
                </a:solidFill>
                <a:latin typeface="Lucida Sans Unicode"/>
                <a:cs typeface="Lucida Sans Unicode"/>
              </a:rPr>
              <a:t>o</a:t>
            </a:r>
            <a:r>
              <a:rPr sz="2200" spc="-180" dirty="0">
                <a:solidFill>
                  <a:srgbClr val="242423"/>
                </a:solidFill>
                <a:latin typeface="Lucida Sans Unicode"/>
                <a:cs typeface="Lucida Sans Unicode"/>
              </a:rPr>
              <a:t>n</a:t>
            </a:r>
            <a:r>
              <a:rPr sz="2200" spc="-100" dirty="0">
                <a:solidFill>
                  <a:srgbClr val="242423"/>
                </a:solidFill>
                <a:latin typeface="Lucida Sans Unicode"/>
                <a:cs typeface="Lucida Sans Unicode"/>
              </a:rPr>
              <a:t>v</a:t>
            </a:r>
            <a:r>
              <a:rPr sz="2200" spc="-130" dirty="0">
                <a:solidFill>
                  <a:srgbClr val="242423"/>
                </a:solidFill>
                <a:latin typeface="Lucida Sans Unicode"/>
                <a:cs typeface="Lucida Sans Unicode"/>
              </a:rPr>
              <a:t>i</a:t>
            </a:r>
            <a:r>
              <a:rPr sz="2200" spc="-180" dirty="0">
                <a:solidFill>
                  <a:srgbClr val="242423"/>
                </a:solidFill>
                <a:latin typeface="Lucida Sans Unicode"/>
                <a:cs typeface="Lucida Sans Unicode"/>
              </a:rPr>
              <a:t>n</a:t>
            </a:r>
            <a:r>
              <a:rPr sz="2200" dirty="0">
                <a:solidFill>
                  <a:srgbClr val="242423"/>
                </a:solidFill>
                <a:latin typeface="Lucida Sans Unicode"/>
                <a:cs typeface="Lucida Sans Unicode"/>
              </a:rPr>
              <a:t>c</a:t>
            </a:r>
            <a:r>
              <a:rPr sz="2200" spc="-130" dirty="0">
                <a:solidFill>
                  <a:srgbClr val="242423"/>
                </a:solidFill>
                <a:latin typeface="Lucida Sans Unicode"/>
                <a:cs typeface="Lucida Sans Unicode"/>
              </a:rPr>
              <a:t>i</a:t>
            </a:r>
            <a:r>
              <a:rPr sz="2200" spc="-180" dirty="0">
                <a:solidFill>
                  <a:srgbClr val="242423"/>
                </a:solidFill>
                <a:latin typeface="Lucida Sans Unicode"/>
                <a:cs typeface="Lucida Sans Unicode"/>
              </a:rPr>
              <a:t>n</a:t>
            </a:r>
            <a:r>
              <a:rPr sz="2200" spc="-140" dirty="0">
                <a:solidFill>
                  <a:srgbClr val="242423"/>
                </a:solidFill>
                <a:latin typeface="Lucida Sans Unicode"/>
                <a:cs typeface="Lucida Sans Unicode"/>
              </a:rPr>
              <a:t>g</a:t>
            </a:r>
            <a:r>
              <a:rPr sz="2200" spc="-195" dirty="0">
                <a:solidFill>
                  <a:srgbClr val="242423"/>
                </a:solidFill>
                <a:latin typeface="Lucida Sans Unicode"/>
                <a:cs typeface="Lucida Sans Unicode"/>
              </a:rPr>
              <a:t> </a:t>
            </a:r>
            <a:r>
              <a:rPr sz="2200" spc="-45" dirty="0">
                <a:solidFill>
                  <a:srgbClr val="242423"/>
                </a:solidFill>
                <a:latin typeface="Lucida Sans Unicode"/>
                <a:cs typeface="Lucida Sans Unicode"/>
              </a:rPr>
              <a:t>a</a:t>
            </a:r>
            <a:r>
              <a:rPr sz="2200" spc="-180" dirty="0">
                <a:solidFill>
                  <a:srgbClr val="242423"/>
                </a:solidFill>
                <a:latin typeface="Lucida Sans Unicode"/>
                <a:cs typeface="Lucida Sans Unicode"/>
              </a:rPr>
              <a:t>n</a:t>
            </a:r>
            <a:r>
              <a:rPr sz="2200" spc="-145" dirty="0">
                <a:solidFill>
                  <a:srgbClr val="242423"/>
                </a:solidFill>
                <a:latin typeface="Lucida Sans Unicode"/>
                <a:cs typeface="Lucida Sans Unicode"/>
              </a:rPr>
              <a:t>d</a:t>
            </a:r>
            <a:r>
              <a:rPr sz="2200" spc="-195" dirty="0">
                <a:solidFill>
                  <a:srgbClr val="242423"/>
                </a:solidFill>
                <a:latin typeface="Lucida Sans Unicode"/>
                <a:cs typeface="Lucida Sans Unicode"/>
              </a:rPr>
              <a:t> </a:t>
            </a:r>
            <a:r>
              <a:rPr sz="2200" spc="-130" dirty="0">
                <a:solidFill>
                  <a:srgbClr val="242423"/>
                </a:solidFill>
                <a:latin typeface="Lucida Sans Unicode"/>
                <a:cs typeface="Lucida Sans Unicode"/>
              </a:rPr>
              <a:t>t</a:t>
            </a:r>
            <a:r>
              <a:rPr sz="2200" spc="-85" dirty="0">
                <a:solidFill>
                  <a:srgbClr val="242423"/>
                </a:solidFill>
                <a:latin typeface="Lucida Sans Unicode"/>
                <a:cs typeface="Lucida Sans Unicode"/>
              </a:rPr>
              <a:t>e</a:t>
            </a:r>
            <a:r>
              <a:rPr sz="2200" spc="-45" dirty="0">
                <a:solidFill>
                  <a:srgbClr val="242423"/>
                </a:solidFill>
                <a:latin typeface="Lucida Sans Unicode"/>
                <a:cs typeface="Lucida Sans Unicode"/>
              </a:rPr>
              <a:t>a</a:t>
            </a:r>
            <a:r>
              <a:rPr sz="2200" dirty="0">
                <a:solidFill>
                  <a:srgbClr val="242423"/>
                </a:solidFill>
                <a:latin typeface="Lucida Sans Unicode"/>
                <a:cs typeface="Lucida Sans Unicode"/>
              </a:rPr>
              <a:t>c</a:t>
            </a:r>
            <a:r>
              <a:rPr sz="2200" spc="-180" dirty="0">
                <a:solidFill>
                  <a:srgbClr val="242423"/>
                </a:solidFill>
                <a:latin typeface="Lucida Sans Unicode"/>
                <a:cs typeface="Lucida Sans Unicode"/>
              </a:rPr>
              <a:t>h</a:t>
            </a:r>
            <a:r>
              <a:rPr sz="2200" spc="-130" dirty="0">
                <a:solidFill>
                  <a:srgbClr val="242423"/>
                </a:solidFill>
                <a:latin typeface="Lucida Sans Unicode"/>
                <a:cs typeface="Lucida Sans Unicode"/>
              </a:rPr>
              <a:t>i</a:t>
            </a:r>
            <a:r>
              <a:rPr sz="2200" spc="-180" dirty="0">
                <a:solidFill>
                  <a:srgbClr val="242423"/>
                </a:solidFill>
                <a:latin typeface="Lucida Sans Unicode"/>
                <a:cs typeface="Lucida Sans Unicode"/>
              </a:rPr>
              <a:t>n</a:t>
            </a:r>
            <a:r>
              <a:rPr sz="2200" spc="-165" dirty="0">
                <a:solidFill>
                  <a:srgbClr val="242423"/>
                </a:solidFill>
                <a:latin typeface="Lucida Sans Unicode"/>
                <a:cs typeface="Lucida Sans Unicode"/>
              </a:rPr>
              <a:t>g</a:t>
            </a:r>
            <a:r>
              <a:rPr sz="2200" spc="-114" dirty="0">
                <a:solidFill>
                  <a:srgbClr val="242423"/>
                </a:solidFill>
                <a:latin typeface="Lucida Sans Unicode"/>
                <a:cs typeface="Lucida Sans Unicode"/>
              </a:rPr>
              <a:t>.</a:t>
            </a:r>
            <a:endParaRPr sz="2200">
              <a:latin typeface="Lucida Sans Unicode"/>
              <a:cs typeface="Lucida Sans Unicode"/>
            </a:endParaRPr>
          </a:p>
        </p:txBody>
      </p:sp>
      <p:grpSp>
        <p:nvGrpSpPr>
          <p:cNvPr id="5" name="object 5"/>
          <p:cNvGrpSpPr/>
          <p:nvPr/>
        </p:nvGrpSpPr>
        <p:grpSpPr>
          <a:xfrm>
            <a:off x="0" y="0"/>
            <a:ext cx="10811510" cy="10028555"/>
            <a:chOff x="0" y="0"/>
            <a:chExt cx="10811510" cy="10028555"/>
          </a:xfrm>
        </p:grpSpPr>
        <p:pic>
          <p:nvPicPr>
            <p:cNvPr id="6" name="object 6"/>
            <p:cNvPicPr/>
            <p:nvPr/>
          </p:nvPicPr>
          <p:blipFill>
            <a:blip r:embed="rId2" cstate="print"/>
            <a:stretch>
              <a:fillRect/>
            </a:stretch>
          </p:blipFill>
          <p:spPr>
            <a:xfrm>
              <a:off x="7477514" y="3561885"/>
              <a:ext cx="3333749" cy="3162299"/>
            </a:xfrm>
            <a:prstGeom prst="rect">
              <a:avLst/>
            </a:prstGeom>
          </p:spPr>
        </p:pic>
        <p:pic>
          <p:nvPicPr>
            <p:cNvPr id="7" name="object 7"/>
            <p:cNvPicPr/>
            <p:nvPr/>
          </p:nvPicPr>
          <p:blipFill>
            <a:blip r:embed="rId3" cstate="print"/>
            <a:stretch>
              <a:fillRect/>
            </a:stretch>
          </p:blipFill>
          <p:spPr>
            <a:xfrm>
              <a:off x="0" y="8190190"/>
              <a:ext cx="2904866" cy="1838324"/>
            </a:xfrm>
            <a:prstGeom prst="rect">
              <a:avLst/>
            </a:prstGeom>
          </p:spPr>
        </p:pic>
        <p:pic>
          <p:nvPicPr>
            <p:cNvPr id="8" name="object 8"/>
            <p:cNvPicPr/>
            <p:nvPr/>
          </p:nvPicPr>
          <p:blipFill>
            <a:blip r:embed="rId4" cstate="print"/>
            <a:stretch>
              <a:fillRect/>
            </a:stretch>
          </p:blipFill>
          <p:spPr>
            <a:xfrm>
              <a:off x="372966" y="0"/>
              <a:ext cx="3333749" cy="913673"/>
            </a:xfrm>
            <a:prstGeom prst="rect">
              <a:avLst/>
            </a:prstGeom>
          </p:spPr>
        </p:pic>
      </p:grpSp>
      <p:pic>
        <p:nvPicPr>
          <p:cNvPr id="9" name="object 9"/>
          <p:cNvPicPr/>
          <p:nvPr/>
        </p:nvPicPr>
        <p:blipFill>
          <a:blip r:embed="rId5" cstate="print"/>
          <a:stretch>
            <a:fillRect/>
          </a:stretch>
        </p:blipFill>
        <p:spPr>
          <a:xfrm>
            <a:off x="15541752" y="270771"/>
            <a:ext cx="2746247" cy="1838324"/>
          </a:xfrm>
          <a:prstGeom prst="rect">
            <a:avLst/>
          </a:prstGeom>
        </p:spPr>
      </p:pic>
      <p:pic>
        <p:nvPicPr>
          <p:cNvPr id="10" name="object 10"/>
          <p:cNvPicPr/>
          <p:nvPr/>
        </p:nvPicPr>
        <p:blipFill>
          <a:blip r:embed="rId6" cstate="print"/>
          <a:stretch>
            <a:fillRect/>
          </a:stretch>
        </p:blipFill>
        <p:spPr>
          <a:xfrm>
            <a:off x="14596555" y="9108185"/>
            <a:ext cx="3333749" cy="1178813"/>
          </a:xfrm>
          <a:prstGeom prst="rect">
            <a:avLst/>
          </a:prstGeom>
        </p:spPr>
      </p:pic>
      <p:sp>
        <p:nvSpPr>
          <p:cNvPr id="11" name="object 24"/>
          <p:cNvSpPr txBox="1">
            <a:spLocks/>
          </p:cNvSpPr>
          <p:nvPr/>
        </p:nvSpPr>
        <p:spPr>
          <a:xfrm>
            <a:off x="-11657012" y="-454025"/>
            <a:ext cx="16256000" cy="1746250"/>
          </a:xfrm>
          <a:prstGeom prst="rect">
            <a:avLst/>
          </a:prstGeom>
        </p:spPr>
        <p:txBody>
          <a:bodyPr vert="horz" wrap="square" lIns="0" tIns="639284" rIns="0" bIns="0" anchor="t">
            <a:spAutoFit/>
          </a:bodyPr>
          <a:lstStyle>
            <a:lvl1pPr>
              <a:defRPr sz="6400" b="0" i="0">
                <a:solidFill>
                  <a:srgbClr val="242423"/>
                </a:solidFill>
                <a:latin typeface="Lucida Sans Unicode"/>
                <a:ea typeface="+mj-ea"/>
                <a:cs typeface="Lucida Sans Unicode"/>
              </a:defRPr>
            </a:lvl1pPr>
          </a:lstStyle>
          <a:p>
            <a:pPr marL="12495530">
              <a:spcBef>
                <a:spcPts val="100"/>
              </a:spcBef>
            </a:pPr>
            <a:r>
              <a:rPr lang="zh-CN" altLang="zh-CN" kern="0" dirty="0" smtClean="0">
                <a:latin typeface="方正粗黑宋简体" panose="02000000000000000000" pitchFamily="2" charset="-122"/>
                <a:ea typeface="方正粗黑宋简体" panose="02000000000000000000" pitchFamily="2" charset="-122"/>
                <a:cs typeface="+mj-cs"/>
              </a:rPr>
              <a:t>参考资料</a:t>
            </a:r>
            <a:endParaRPr lang="zh-CN" altLang="zh-CN" kern="0" dirty="0">
              <a:latin typeface="方正粗黑宋简体" panose="02000000000000000000" pitchFamily="2" charset="-122"/>
              <a:ea typeface="方正粗黑宋简体" panose="02000000000000000000" pitchFamily="2" charset="-122"/>
              <a:cs typeface="+mj-cs"/>
            </a:endParaRPr>
          </a:p>
        </p:txBody>
      </p:sp>
      <p:pic>
        <p:nvPicPr>
          <p:cNvPr id="12" name="图片 11" descr="cc4123d1e2cf47ebb79163b7487a8a2"/>
          <p:cNvPicPr>
            <a:picLocks noChangeAspect="1"/>
          </p:cNvPicPr>
          <p:nvPr/>
        </p:nvPicPr>
        <p:blipFill>
          <a:blip r:embed="rId7"/>
          <a:stretch>
            <a:fillRect/>
          </a:stretch>
        </p:blipFill>
        <p:spPr>
          <a:xfrm>
            <a:off x="440690" y="1441450"/>
            <a:ext cx="8322310" cy="8513445"/>
          </a:xfrm>
          <a:prstGeom prst="rect">
            <a:avLst/>
          </a:prstGeom>
        </p:spPr>
      </p:pic>
      <p:pic>
        <p:nvPicPr>
          <p:cNvPr id="13" name="图片 12" descr="b765e06ab7e458e63fbebccc1fddb86"/>
          <p:cNvPicPr>
            <a:picLocks noChangeAspect="1"/>
          </p:cNvPicPr>
          <p:nvPr/>
        </p:nvPicPr>
        <p:blipFill>
          <a:blip r:embed="rId8"/>
          <a:stretch>
            <a:fillRect/>
          </a:stretch>
        </p:blipFill>
        <p:spPr>
          <a:xfrm>
            <a:off x="8917940" y="1441450"/>
            <a:ext cx="9201785" cy="8514080"/>
          </a:xfrm>
          <a:prstGeom prst="rect">
            <a:avLst/>
          </a:prstGeom>
        </p:spPr>
      </p:pic>
      <p:pic>
        <p:nvPicPr>
          <p:cNvPr id="14" name="图片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478000" y="-266700"/>
            <a:ext cx="3119718" cy="1705855"/>
          </a:xfrm>
          <a:prstGeom prst="rect">
            <a:avLst/>
          </a:prstGeom>
        </p:spPr>
      </p:pic>
    </p:spTree>
    <p:extLst>
      <p:ext uri="{BB962C8B-B14F-4D97-AF65-F5344CB8AC3E}">
        <p14:creationId xmlns:p14="http://schemas.microsoft.com/office/powerpoint/2010/main" val="169458948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296400" cy="10287000"/>
          </a:xfrm>
          <a:custGeom>
            <a:avLst/>
            <a:gdLst/>
            <a:ahLst/>
            <a:cxnLst/>
            <a:rect l="l" t="t" r="r" b="b"/>
            <a:pathLst>
              <a:path w="9296400" h="10287000">
                <a:moveTo>
                  <a:pt x="9296399" y="10286999"/>
                </a:moveTo>
                <a:lnTo>
                  <a:pt x="0" y="10286999"/>
                </a:lnTo>
                <a:lnTo>
                  <a:pt x="0" y="0"/>
                </a:lnTo>
                <a:lnTo>
                  <a:pt x="9296399" y="0"/>
                </a:lnTo>
                <a:lnTo>
                  <a:pt x="9296399" y="10286999"/>
                </a:lnTo>
                <a:close/>
              </a:path>
            </a:pathLst>
          </a:custGeom>
          <a:solidFill>
            <a:srgbClr val="F2F2F2"/>
          </a:solidFill>
        </p:spPr>
        <p:txBody>
          <a:bodyPr wrap="square" lIns="0" tIns="0" rIns="0" bIns="0" rtlCol="0"/>
          <a:lstStyle/>
          <a:p>
            <a:endParaRPr/>
          </a:p>
        </p:txBody>
      </p:sp>
      <p:grpSp>
        <p:nvGrpSpPr>
          <p:cNvPr id="5" name="object 5"/>
          <p:cNvGrpSpPr/>
          <p:nvPr/>
        </p:nvGrpSpPr>
        <p:grpSpPr>
          <a:xfrm>
            <a:off x="0" y="0"/>
            <a:ext cx="10811263" cy="10028514"/>
            <a:chOff x="0" y="0"/>
            <a:chExt cx="10811263" cy="10028514"/>
          </a:xfrm>
        </p:grpSpPr>
        <p:pic>
          <p:nvPicPr>
            <p:cNvPr id="6" name="object 6"/>
            <p:cNvPicPr/>
            <p:nvPr/>
          </p:nvPicPr>
          <p:blipFill>
            <a:blip r:embed="rId2" cstate="print"/>
            <a:stretch>
              <a:fillRect/>
            </a:stretch>
          </p:blipFill>
          <p:spPr>
            <a:xfrm>
              <a:off x="7477514" y="3561885"/>
              <a:ext cx="3333749" cy="3162299"/>
            </a:xfrm>
            <a:prstGeom prst="rect">
              <a:avLst/>
            </a:prstGeom>
          </p:spPr>
        </p:pic>
        <p:pic>
          <p:nvPicPr>
            <p:cNvPr id="7" name="object 7"/>
            <p:cNvPicPr/>
            <p:nvPr/>
          </p:nvPicPr>
          <p:blipFill>
            <a:blip r:embed="rId3" cstate="print"/>
            <a:stretch>
              <a:fillRect/>
            </a:stretch>
          </p:blipFill>
          <p:spPr>
            <a:xfrm>
              <a:off x="0" y="8190190"/>
              <a:ext cx="2904866" cy="1838324"/>
            </a:xfrm>
            <a:prstGeom prst="rect">
              <a:avLst/>
            </a:prstGeom>
          </p:spPr>
        </p:pic>
        <p:pic>
          <p:nvPicPr>
            <p:cNvPr id="8" name="object 8"/>
            <p:cNvPicPr/>
            <p:nvPr/>
          </p:nvPicPr>
          <p:blipFill>
            <a:blip r:embed="rId4" cstate="print"/>
            <a:stretch>
              <a:fillRect/>
            </a:stretch>
          </p:blipFill>
          <p:spPr>
            <a:xfrm>
              <a:off x="372966" y="0"/>
              <a:ext cx="3333749" cy="913673"/>
            </a:xfrm>
            <a:prstGeom prst="rect">
              <a:avLst/>
            </a:prstGeom>
          </p:spPr>
        </p:pic>
      </p:grpSp>
      <p:pic>
        <p:nvPicPr>
          <p:cNvPr id="9" name="object 9"/>
          <p:cNvPicPr/>
          <p:nvPr/>
        </p:nvPicPr>
        <p:blipFill>
          <a:blip r:embed="rId5" cstate="print"/>
          <a:stretch>
            <a:fillRect/>
          </a:stretch>
        </p:blipFill>
        <p:spPr>
          <a:xfrm>
            <a:off x="15541752" y="270771"/>
            <a:ext cx="2746247" cy="1838324"/>
          </a:xfrm>
          <a:prstGeom prst="rect">
            <a:avLst/>
          </a:prstGeom>
        </p:spPr>
      </p:pic>
      <p:pic>
        <p:nvPicPr>
          <p:cNvPr id="10" name="object 10"/>
          <p:cNvPicPr/>
          <p:nvPr/>
        </p:nvPicPr>
        <p:blipFill>
          <a:blip r:embed="rId6" cstate="print"/>
          <a:stretch>
            <a:fillRect/>
          </a:stretch>
        </p:blipFill>
        <p:spPr>
          <a:xfrm>
            <a:off x="14596555" y="9108185"/>
            <a:ext cx="3333749" cy="1178813"/>
          </a:xfrm>
          <a:prstGeom prst="rect">
            <a:avLst/>
          </a:prstGeom>
        </p:spPr>
      </p:pic>
      <p:sp>
        <p:nvSpPr>
          <p:cNvPr id="11" name="object 6"/>
          <p:cNvSpPr txBox="1">
            <a:spLocks/>
          </p:cNvSpPr>
          <p:nvPr/>
        </p:nvSpPr>
        <p:spPr>
          <a:xfrm>
            <a:off x="2952750" y="4178300"/>
            <a:ext cx="14636750" cy="1419225"/>
          </a:xfrm>
          <a:prstGeom prst="rect">
            <a:avLst/>
          </a:prstGeom>
        </p:spPr>
        <p:txBody>
          <a:bodyPr vert="horz" wrap="square" lIns="0" tIns="11430" rIns="0" bIns="0" numCol="1" rtlCol="0" anchor="t" anchorCtr="0" compatLnSpc="1">
            <a:spAutoFit/>
          </a:bodyPr>
          <a:lstStyle>
            <a:lvl1pPr>
              <a:defRPr sz="6400" b="0" i="0">
                <a:solidFill>
                  <a:srgbClr val="242423"/>
                </a:solidFill>
                <a:latin typeface="Lucida Sans Unicode"/>
                <a:ea typeface="+mj-ea"/>
                <a:cs typeface="Lucida Sans Unicode"/>
              </a:defRPr>
            </a:lvl1pPr>
          </a:lstStyle>
          <a:p>
            <a:pPr marL="12700" algn="l" rtl="0">
              <a:spcBef>
                <a:spcPts val="90"/>
              </a:spcBef>
              <a:spcAft>
                <a:spcPct val="0"/>
              </a:spcAft>
              <a:defRPr/>
            </a:pPr>
            <a:r>
              <a:rPr lang="zh-CN" sz="9150" kern="0" spc="1630" noProof="1" smtClean="0">
                <a:solidFill>
                  <a:schemeClr val="accent1"/>
                </a:solidFill>
                <a:latin typeface="方正粗黑宋简体" panose="02000000000000000000" pitchFamily="2" charset="-122"/>
                <a:ea typeface="方正粗黑宋简体" panose="02000000000000000000" pitchFamily="2" charset="-122"/>
                <a:cs typeface="Microsoft Sans Serif" panose="020B0604020202020204"/>
              </a:rPr>
              <a:t>接下来请看正式文档</a:t>
            </a:r>
            <a:endParaRPr lang="zh-CN" sz="9150" kern="0" spc="1630" noProof="1">
              <a:solidFill>
                <a:schemeClr val="accent1"/>
              </a:solidFill>
              <a:latin typeface="方正粗黑宋简体" panose="02000000000000000000" pitchFamily="2" charset="-122"/>
              <a:ea typeface="方正粗黑宋简体" panose="02000000000000000000" pitchFamily="2" charset="-122"/>
              <a:cs typeface="Microsoft Sans Serif" panose="020B0604020202020204"/>
            </a:endParaRPr>
          </a:p>
        </p:txBody>
      </p:sp>
      <p:sp>
        <p:nvSpPr>
          <p:cNvPr id="12" name="object 22"/>
          <p:cNvSpPr txBox="1"/>
          <p:nvPr/>
        </p:nvSpPr>
        <p:spPr>
          <a:xfrm>
            <a:off x="6081713" y="5949950"/>
            <a:ext cx="11174412" cy="1409700"/>
          </a:xfrm>
          <a:prstGeom prst="rect">
            <a:avLst/>
          </a:prstGeom>
          <a:noFill/>
          <a:ln w="9525">
            <a:noFill/>
          </a:ln>
        </p:spPr>
        <p:txBody>
          <a:bodyPr lIns="0" tIns="12700" rIns="0" bIns="0" anchor="t">
            <a:spAutoFit/>
          </a:bodyPr>
          <a:lstStyle/>
          <a:p>
            <a:pPr marL="12700">
              <a:lnSpc>
                <a:spcPct val="150000"/>
              </a:lnSpc>
              <a:spcBef>
                <a:spcPts val="100"/>
              </a:spcBef>
            </a:pPr>
            <a:r>
              <a:rPr lang="en-US" altLang="zh-CN" sz="2800" dirty="0">
                <a:latin typeface="方正粗黑宋简体" panose="02000000000000000000" pitchFamily="2" charset="-122"/>
                <a:ea typeface="方正粗黑宋简体" panose="02000000000000000000" pitchFamily="2" charset="-122"/>
              </a:rPr>
              <a:t> </a:t>
            </a:r>
            <a:r>
              <a:rPr lang="en-US" altLang="zh-CN" sz="3200" dirty="0">
                <a:latin typeface="方正粗黑宋简体" panose="02000000000000000000" pitchFamily="2" charset="-122"/>
                <a:ea typeface="方正粗黑宋简体" panose="02000000000000000000" pitchFamily="2" charset="-122"/>
              </a:rPr>
              <a:t>  </a:t>
            </a:r>
            <a:endParaRPr lang="zh-CN" altLang="zh-CN" sz="2800" dirty="0">
              <a:latin typeface="方正粗黑宋简体" panose="02000000000000000000" pitchFamily="2" charset="-122"/>
              <a:ea typeface="方正粗黑宋简体" panose="02000000000000000000" pitchFamily="2" charset="-122"/>
            </a:endParaRPr>
          </a:p>
          <a:p>
            <a:pPr marL="12700">
              <a:lnSpc>
                <a:spcPct val="150000"/>
              </a:lnSpc>
              <a:spcBef>
                <a:spcPts val="100"/>
              </a:spcBef>
            </a:pPr>
            <a:r>
              <a:rPr lang="zh-CN" altLang="en-US" sz="2800" dirty="0">
                <a:latin typeface="方正粗黑宋简体" panose="02000000000000000000" pitchFamily="2" charset="-122"/>
                <a:ea typeface="方正粗黑宋简体" panose="02000000000000000000" pitchFamily="2" charset="-122"/>
              </a:rPr>
              <a:t>    开发团队 ：</a:t>
            </a:r>
            <a:r>
              <a:rPr lang="en-US" altLang="zh-CN" sz="2800" dirty="0">
                <a:latin typeface="方正粗黑宋简体" panose="02000000000000000000" pitchFamily="2" charset="-122"/>
                <a:ea typeface="方正粗黑宋简体" panose="02000000000000000000" pitchFamily="2" charset="-122"/>
              </a:rPr>
              <a:t>SRA2022-G25</a:t>
            </a:r>
          </a:p>
        </p:txBody>
      </p:sp>
      <p:pic>
        <p:nvPicPr>
          <p:cNvPr id="14" name="图片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478000" y="-266700"/>
            <a:ext cx="3119718" cy="1705855"/>
          </a:xfrm>
          <a:prstGeom prst="rect">
            <a:avLst/>
          </a:prstGeom>
        </p:spPr>
      </p:pic>
    </p:spTree>
    <p:extLst>
      <p:ext uri="{BB962C8B-B14F-4D97-AF65-F5344CB8AC3E}">
        <p14:creationId xmlns:p14="http://schemas.microsoft.com/office/powerpoint/2010/main" val="1787391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
            <a:ext cx="7791450" cy="10287000"/>
            <a:chOff x="0" y="1"/>
            <a:chExt cx="7791450" cy="10287000"/>
          </a:xfrm>
        </p:grpSpPr>
        <p:sp>
          <p:nvSpPr>
            <p:cNvPr id="3" name="object 3"/>
            <p:cNvSpPr/>
            <p:nvPr/>
          </p:nvSpPr>
          <p:spPr>
            <a:xfrm>
              <a:off x="0" y="1"/>
              <a:ext cx="5143500" cy="10287000"/>
            </a:xfrm>
            <a:custGeom>
              <a:avLst/>
              <a:gdLst/>
              <a:ahLst/>
              <a:cxnLst/>
              <a:rect l="l" t="t" r="r" b="b"/>
              <a:pathLst>
                <a:path w="5143500" h="10287000">
                  <a:moveTo>
                    <a:pt x="5143499" y="10286999"/>
                  </a:moveTo>
                  <a:lnTo>
                    <a:pt x="0" y="10286999"/>
                  </a:lnTo>
                  <a:lnTo>
                    <a:pt x="0" y="0"/>
                  </a:lnTo>
                  <a:lnTo>
                    <a:pt x="5143499" y="0"/>
                  </a:lnTo>
                  <a:lnTo>
                    <a:pt x="5143499" y="10286999"/>
                  </a:lnTo>
                  <a:close/>
                </a:path>
              </a:pathLst>
            </a:custGeom>
            <a:solidFill>
              <a:srgbClr val="F2F2F2"/>
            </a:solidFill>
          </p:spPr>
          <p:txBody>
            <a:bodyPr wrap="square" lIns="0" tIns="0" rIns="0" bIns="0" rtlCol="0"/>
            <a:lstStyle/>
            <a:p>
              <a:endParaRPr/>
            </a:p>
          </p:txBody>
        </p:sp>
        <p:pic>
          <p:nvPicPr>
            <p:cNvPr id="4" name="object 4"/>
            <p:cNvPicPr/>
            <p:nvPr/>
          </p:nvPicPr>
          <p:blipFill>
            <a:blip r:embed="rId2" cstate="print"/>
            <a:stretch>
              <a:fillRect/>
            </a:stretch>
          </p:blipFill>
          <p:spPr>
            <a:xfrm>
              <a:off x="0" y="1946747"/>
              <a:ext cx="7791029" cy="6391274"/>
            </a:xfrm>
            <a:prstGeom prst="rect">
              <a:avLst/>
            </a:prstGeom>
          </p:spPr>
        </p:pic>
        <p:pic>
          <p:nvPicPr>
            <p:cNvPr id="5" name="object 5"/>
            <p:cNvPicPr/>
            <p:nvPr/>
          </p:nvPicPr>
          <p:blipFill>
            <a:blip r:embed="rId3" cstate="print"/>
            <a:stretch>
              <a:fillRect/>
            </a:stretch>
          </p:blipFill>
          <p:spPr>
            <a:xfrm>
              <a:off x="495687" y="1"/>
              <a:ext cx="2573142" cy="2544819"/>
            </a:xfrm>
            <a:prstGeom prst="rect">
              <a:avLst/>
            </a:prstGeom>
          </p:spPr>
        </p:pic>
        <p:pic>
          <p:nvPicPr>
            <p:cNvPr id="6" name="object 6"/>
            <p:cNvPicPr/>
            <p:nvPr/>
          </p:nvPicPr>
          <p:blipFill>
            <a:blip r:embed="rId4" cstate="print"/>
            <a:stretch>
              <a:fillRect/>
            </a:stretch>
          </p:blipFill>
          <p:spPr>
            <a:xfrm>
              <a:off x="0" y="7159128"/>
              <a:ext cx="3287364" cy="3127871"/>
            </a:xfrm>
            <a:prstGeom prst="rect">
              <a:avLst/>
            </a:prstGeom>
          </p:spPr>
        </p:pic>
      </p:grpSp>
      <p:sp>
        <p:nvSpPr>
          <p:cNvPr id="9" name="object 13"/>
          <p:cNvSpPr txBox="1"/>
          <p:nvPr/>
        </p:nvSpPr>
        <p:spPr>
          <a:xfrm>
            <a:off x="5486400" y="341629"/>
            <a:ext cx="12496800" cy="4211955"/>
          </a:xfrm>
          <a:prstGeom prst="rect">
            <a:avLst/>
          </a:prstGeom>
        </p:spPr>
        <p:txBody>
          <a:bodyPr wrap="square" lIns="0" tIns="195580" rIns="0" bIns="0">
            <a:spAutoFit/>
          </a:bodyPr>
          <a:lstStyle/>
          <a:p>
            <a:pPr marL="12700" marR="0" defTabSz="914400" fontAlgn="auto">
              <a:spcBef>
                <a:spcPts val="1540"/>
              </a:spcBef>
              <a:buClrTx/>
              <a:buSzTx/>
              <a:buFontTx/>
              <a:defRPr/>
            </a:pPr>
            <a:r>
              <a:rPr kumimoji="0" lang="zh-CN" altLang="en-US" sz="4000" kern="1200" cap="none" spc="0" normalizeH="0" baseline="0" noProof="0" dirty="0" smtClean="0">
                <a:solidFill>
                  <a:srgbClr val="558ED5"/>
                </a:solidFill>
                <a:latin typeface="方正粗黑宋简体" panose="02000000000000000000" pitchFamily="2" charset="-122"/>
                <a:ea typeface="方正粗黑宋简体" panose="02000000000000000000" pitchFamily="2" charset="-122"/>
                <a:cs typeface="+mn-cs"/>
              </a:rPr>
              <a:t>项目说明</a:t>
            </a:r>
            <a:endParaRPr kumimoji="0" lang="en-US" altLang="zh-CN" sz="4000" kern="1200" cap="none" spc="0" normalizeH="0" baseline="0" noProof="0" dirty="0" smtClean="0">
              <a:solidFill>
                <a:srgbClr val="558ED5"/>
              </a:solidFill>
              <a:latin typeface="方正粗黑宋简体" panose="02000000000000000000" pitchFamily="2" charset="-122"/>
              <a:ea typeface="方正粗黑宋简体" panose="02000000000000000000" pitchFamily="2" charset="-122"/>
              <a:cs typeface="+mn-cs"/>
            </a:endParaRPr>
          </a:p>
          <a:p>
            <a:pPr marL="12700" marR="0" defTabSz="914400" fontAlgn="auto">
              <a:spcBef>
                <a:spcPts val="1540"/>
              </a:spcBef>
              <a:buClrTx/>
              <a:buSzTx/>
              <a:buFontTx/>
              <a:defRPr/>
            </a:pPr>
            <a:r>
              <a:rPr kumimoji="0" lang="en-US" altLang="zh-CN" sz="2400" kern="1200" cap="none" spc="140" normalizeH="0" baseline="0" noProof="1" smtClean="0">
                <a:latin typeface="华文中宋" panose="02010600040101010101" pitchFamily="2" charset="-122"/>
                <a:ea typeface="华文中宋" panose="02010600040101010101" pitchFamily="2" charset="-122"/>
                <a:cs typeface="华文中宋" panose="02010600040101010101" pitchFamily="2" charset="-122"/>
              </a:rPr>
              <a:t>A.	</a:t>
            </a:r>
            <a:r>
              <a:rPr kumimoji="0" lang="zh-CN" altLang="en-US" sz="2400" kern="1200" cap="none" spc="140" normalizeH="0" baseline="0" noProof="1" smtClean="0">
                <a:latin typeface="华文中宋" panose="02010600040101010101" pitchFamily="2" charset="-122"/>
                <a:ea typeface="华文中宋" panose="02010600040101010101" pitchFamily="2" charset="-122"/>
                <a:cs typeface="华文中宋" panose="02010600040101010101" pitchFamily="2" charset="-122"/>
              </a:rPr>
              <a:t>所建议开发的软件系统的名称：</a:t>
            </a:r>
            <a:r>
              <a:rPr kumimoji="0" lang="zh-CN" altLang="en-US" sz="2400" b="1" kern="1200" cap="none" spc="140" normalizeH="0" baseline="0" noProof="1" smtClean="0">
                <a:latin typeface="华文中宋" panose="02010600040101010101" pitchFamily="2" charset="-122"/>
                <a:ea typeface="华文中宋" panose="02010600040101010101" pitchFamily="2" charset="-122"/>
                <a:cs typeface="华文中宋" panose="02010600040101010101" pitchFamily="2" charset="-122"/>
              </a:rPr>
              <a:t>享学</a:t>
            </a:r>
            <a:r>
              <a:rPr kumimoji="0" lang="zh-CN" altLang="en-US" sz="2400" kern="1200" cap="none" spc="140" normalizeH="0" baseline="0" noProof="1" smtClean="0">
                <a:latin typeface="华文中宋" panose="02010600040101010101" pitchFamily="2" charset="-122"/>
                <a:ea typeface="华文中宋" panose="02010600040101010101" pitchFamily="2" charset="-122"/>
                <a:cs typeface="华文中宋" panose="02010600040101010101" pitchFamily="2" charset="-122"/>
              </a:rPr>
              <a:t>；</a:t>
            </a:r>
          </a:p>
          <a:p>
            <a:pPr marL="12700" marR="0" defTabSz="914400" fontAlgn="auto">
              <a:spcBef>
                <a:spcPts val="1540"/>
              </a:spcBef>
              <a:buClrTx/>
              <a:buSzTx/>
              <a:buFontTx/>
              <a:defRPr/>
            </a:pPr>
            <a:r>
              <a:rPr kumimoji="0" lang="en-US" altLang="zh-CN" sz="2400" kern="1200" cap="none" spc="140" normalizeH="0" baseline="0" noProof="1" smtClean="0">
                <a:latin typeface="华文中宋" panose="02010600040101010101" pitchFamily="2" charset="-122"/>
                <a:ea typeface="华文中宋" panose="02010600040101010101" pitchFamily="2" charset="-122"/>
                <a:cs typeface="华文中宋" panose="02010600040101010101" pitchFamily="2" charset="-122"/>
              </a:rPr>
              <a:t>B.	</a:t>
            </a:r>
            <a:r>
              <a:rPr kumimoji="0" lang="zh-CN" altLang="en-US" sz="2400" kern="1200" cap="none" spc="140" normalizeH="0" baseline="0" noProof="1" smtClean="0">
                <a:latin typeface="华文中宋" panose="02010600040101010101" pitchFamily="2" charset="-122"/>
                <a:ea typeface="华文中宋" panose="02010600040101010101" pitchFamily="2" charset="-122"/>
                <a:cs typeface="华文中宋" panose="02010600040101010101" pitchFamily="2" charset="-122"/>
              </a:rPr>
              <a:t>本项目的任务提出者：杨枨；</a:t>
            </a:r>
          </a:p>
          <a:p>
            <a:pPr marL="12700" marR="0" defTabSz="914400" fontAlgn="auto">
              <a:spcBef>
                <a:spcPts val="1540"/>
              </a:spcBef>
              <a:buClrTx/>
              <a:buSzTx/>
              <a:buFontTx/>
              <a:defRPr/>
            </a:pPr>
            <a:r>
              <a:rPr kumimoji="0" lang="en-US" altLang="zh-CN" sz="2400" kern="1200" cap="none" spc="140" normalizeH="0" baseline="0" noProof="1" smtClean="0">
                <a:latin typeface="华文中宋" panose="02010600040101010101" pitchFamily="2" charset="-122"/>
                <a:ea typeface="华文中宋" panose="02010600040101010101" pitchFamily="2" charset="-122"/>
                <a:cs typeface="华文中宋" panose="02010600040101010101" pitchFamily="2" charset="-122"/>
              </a:rPr>
              <a:t>C.	</a:t>
            </a:r>
            <a:r>
              <a:rPr kumimoji="0" lang="zh-CN" altLang="en-US" sz="2400" kern="1200" cap="none" spc="140" normalizeH="0" baseline="0" noProof="1" smtClean="0">
                <a:latin typeface="华文中宋" panose="02010600040101010101" pitchFamily="2" charset="-122"/>
                <a:ea typeface="华文中宋" panose="02010600040101010101" pitchFamily="2" charset="-122"/>
                <a:cs typeface="华文中宋" panose="02010600040101010101" pitchFamily="2" charset="-122"/>
              </a:rPr>
              <a:t>开发组：潘仲菁，施芳怡，周文涛，杨庆贤，余张龙；</a:t>
            </a:r>
          </a:p>
          <a:p>
            <a:pPr marL="12700" marR="0" defTabSz="914400" fontAlgn="auto">
              <a:spcBef>
                <a:spcPts val="1540"/>
              </a:spcBef>
              <a:buClrTx/>
              <a:buSzTx/>
              <a:buFontTx/>
              <a:defRPr/>
            </a:pPr>
            <a:r>
              <a:rPr kumimoji="0" lang="en-US" altLang="zh-CN" sz="2400" kern="1200" cap="none" spc="140" normalizeH="0" baseline="0" noProof="1" smtClean="0">
                <a:latin typeface="华文中宋" panose="02010600040101010101" pitchFamily="2" charset="-122"/>
                <a:ea typeface="华文中宋" panose="02010600040101010101" pitchFamily="2" charset="-122"/>
                <a:cs typeface="华文中宋" panose="02010600040101010101" pitchFamily="2" charset="-122"/>
              </a:rPr>
              <a:t>D.	</a:t>
            </a:r>
            <a:r>
              <a:rPr kumimoji="0" lang="zh-CN" altLang="en-US" sz="2400" kern="1200" cap="none" spc="140" normalizeH="0" baseline="0" noProof="1" smtClean="0">
                <a:latin typeface="华文中宋" panose="02010600040101010101" pitchFamily="2" charset="-122"/>
                <a:ea typeface="华文中宋" panose="02010600040101010101" pitchFamily="2" charset="-122"/>
                <a:cs typeface="华文中宋" panose="02010600040101010101" pitchFamily="2" charset="-122"/>
              </a:rPr>
              <a:t>用户：软件工程教师、学生和没选这些课，但是感兴趣的学生；</a:t>
            </a:r>
          </a:p>
          <a:p>
            <a:pPr marL="12700" marR="0" defTabSz="914400" fontAlgn="auto">
              <a:spcBef>
                <a:spcPts val="1540"/>
              </a:spcBef>
              <a:buClrTx/>
              <a:buSzTx/>
              <a:buFontTx/>
              <a:defRPr/>
            </a:pPr>
            <a:r>
              <a:rPr kumimoji="0" lang="en-US" altLang="zh-CN" sz="2400" kern="1200" cap="none" spc="140" normalizeH="0" baseline="0" noProof="1" smtClean="0">
                <a:latin typeface="华文中宋" panose="02010600040101010101" pitchFamily="2" charset="-122"/>
                <a:ea typeface="华文中宋" panose="02010600040101010101" pitchFamily="2" charset="-122"/>
                <a:cs typeface="华文中宋" panose="02010600040101010101" pitchFamily="2" charset="-122"/>
              </a:rPr>
              <a:t>E.	</a:t>
            </a:r>
            <a:r>
              <a:rPr kumimoji="0" lang="zh-CN" altLang="en-US" sz="2400" kern="1200" cap="none" spc="140" normalizeH="0" baseline="0" noProof="1" smtClean="0">
                <a:latin typeface="华文中宋" panose="02010600040101010101" pitchFamily="2" charset="-122"/>
                <a:ea typeface="华文中宋" panose="02010600040101010101" pitchFamily="2" charset="-122"/>
                <a:cs typeface="华文中宋" panose="02010600040101010101" pitchFamily="2" charset="-122"/>
              </a:rPr>
              <a:t>实现该软件的计算中心或计算机网络：浙大城市学院校园网；</a:t>
            </a:r>
          </a:p>
          <a:p>
            <a:pPr marL="12700" marR="0" defTabSz="914400" fontAlgn="auto">
              <a:spcBef>
                <a:spcPts val="1540"/>
              </a:spcBef>
              <a:buClrTx/>
              <a:buSzTx/>
              <a:buFontTx/>
              <a:defRPr/>
            </a:pPr>
            <a:r>
              <a:rPr kumimoji="0" lang="en-US" altLang="zh-CN" sz="2400" kern="1200" cap="none" spc="140" normalizeH="0" baseline="0" noProof="1" smtClean="0">
                <a:latin typeface="华文中宋" panose="02010600040101010101" pitchFamily="2" charset="-122"/>
                <a:ea typeface="华文中宋" panose="02010600040101010101" pitchFamily="2" charset="-122"/>
                <a:cs typeface="华文中宋" panose="02010600040101010101" pitchFamily="2" charset="-122"/>
              </a:rPr>
              <a:t>F.	</a:t>
            </a:r>
            <a:r>
              <a:rPr kumimoji="0" lang="zh-CN" altLang="en-US" sz="2400" kern="1200" cap="none" spc="140" normalizeH="0" baseline="0" noProof="1" smtClean="0">
                <a:latin typeface="华文中宋" panose="02010600040101010101" pitchFamily="2" charset="-122"/>
                <a:ea typeface="华文中宋" panose="02010600040101010101" pitchFamily="2" charset="-122"/>
                <a:cs typeface="华文中宋" panose="02010600040101010101" pitchFamily="2" charset="-122"/>
              </a:rPr>
              <a:t>该软件系统同其他系统或其他机构的基本的相互来往关系：待定。</a:t>
            </a:r>
          </a:p>
        </p:txBody>
      </p:sp>
      <p:pic>
        <p:nvPicPr>
          <p:cNvPr id="11" name="图片 10"/>
          <p:cNvPicPr>
            <a:picLocks noChangeAspect="1"/>
          </p:cNvPicPr>
          <p:nvPr/>
        </p:nvPicPr>
        <p:blipFill>
          <a:blip r:embed="rId5"/>
          <a:stretch>
            <a:fillRect/>
          </a:stretch>
        </p:blipFill>
        <p:spPr>
          <a:xfrm>
            <a:off x="7010400" y="4674871"/>
            <a:ext cx="8110855" cy="5757545"/>
          </a:xfrm>
          <a:prstGeom prst="rect">
            <a:avLst/>
          </a:prstGeom>
        </p:spPr>
      </p:pic>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57480" y="175772"/>
            <a:ext cx="3119718" cy="1705855"/>
          </a:xfrm>
          <a:prstGeom prst="rect">
            <a:avLst/>
          </a:prstGeom>
        </p:spPr>
      </p:pic>
      <p:sp>
        <p:nvSpPr>
          <p:cNvPr id="14" name="object 18"/>
          <p:cNvSpPr txBox="1"/>
          <p:nvPr/>
        </p:nvSpPr>
        <p:spPr>
          <a:xfrm>
            <a:off x="13954125" y="8278813"/>
            <a:ext cx="5702300" cy="1876425"/>
          </a:xfrm>
          <a:prstGeom prst="rect">
            <a:avLst/>
          </a:prstGeom>
        </p:spPr>
        <p:txBody>
          <a:bodyPr lIns="0" tIns="201930" rIns="0" bIns="0">
            <a:spAutoFit/>
          </a:bodyPr>
          <a:lstStyle/>
          <a:p>
            <a:pPr marL="12700" marR="0" defTabSz="914400" fontAlgn="auto">
              <a:spcBef>
                <a:spcPts val="580"/>
              </a:spcBef>
              <a:buClrTx/>
              <a:buSzTx/>
              <a:buFontTx/>
              <a:defRPr/>
            </a:pPr>
            <a:r>
              <a:rPr kumimoji="0" lang="zh-CN" sz="72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项目章程</a:t>
            </a:r>
          </a:p>
          <a:p>
            <a:pPr marL="12700" marR="0" defTabSz="914400" fontAlgn="auto">
              <a:spcBef>
                <a:spcPts val="580"/>
              </a:spcBef>
              <a:buClrTx/>
              <a:buSzTx/>
              <a:buFontTx/>
              <a:defRPr/>
            </a:pPr>
            <a:r>
              <a:rPr kumimoji="0" lang="zh-CN" altLang="en-US" sz="32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a:t>
            </a:r>
            <a:r>
              <a:rPr kumimoji="0" lang="zh-CN" sz="32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5"/>
            <a:ext cx="18288000" cy="4620260"/>
            <a:chOff x="0" y="5"/>
            <a:chExt cx="18288000" cy="4620260"/>
          </a:xfrm>
        </p:grpSpPr>
        <p:sp>
          <p:nvSpPr>
            <p:cNvPr id="3" name="object 3"/>
            <p:cNvSpPr/>
            <p:nvPr/>
          </p:nvSpPr>
          <p:spPr>
            <a:xfrm>
              <a:off x="0" y="762500"/>
              <a:ext cx="18288000" cy="3857625"/>
            </a:xfrm>
            <a:custGeom>
              <a:avLst/>
              <a:gdLst/>
              <a:ahLst/>
              <a:cxnLst/>
              <a:rect l="l" t="t" r="r" b="b"/>
              <a:pathLst>
                <a:path w="18288000" h="3857625">
                  <a:moveTo>
                    <a:pt x="18287998" y="3857624"/>
                  </a:moveTo>
                  <a:lnTo>
                    <a:pt x="0" y="3857624"/>
                  </a:lnTo>
                  <a:lnTo>
                    <a:pt x="0" y="0"/>
                  </a:lnTo>
                  <a:lnTo>
                    <a:pt x="18287998" y="0"/>
                  </a:lnTo>
                  <a:lnTo>
                    <a:pt x="18287998" y="3857624"/>
                  </a:lnTo>
                  <a:close/>
                </a:path>
              </a:pathLst>
            </a:custGeom>
            <a:solidFill>
              <a:srgbClr val="F2F2F2"/>
            </a:solidFill>
          </p:spPr>
          <p:txBody>
            <a:bodyPr wrap="square" lIns="0" tIns="0" rIns="0" bIns="0" rtlCol="0"/>
            <a:lstStyle/>
            <a:p>
              <a:endParaRPr/>
            </a:p>
          </p:txBody>
        </p:sp>
        <p:pic>
          <p:nvPicPr>
            <p:cNvPr id="4" name="object 4"/>
            <p:cNvPicPr/>
            <p:nvPr/>
          </p:nvPicPr>
          <p:blipFill>
            <a:blip r:embed="rId2" cstate="print"/>
            <a:stretch>
              <a:fillRect/>
            </a:stretch>
          </p:blipFill>
          <p:spPr>
            <a:xfrm>
              <a:off x="9999021" y="5"/>
              <a:ext cx="7877174" cy="3386720"/>
            </a:xfrm>
            <a:prstGeom prst="rect">
              <a:avLst/>
            </a:prstGeom>
          </p:spPr>
        </p:pic>
      </p:grpSp>
      <p:sp>
        <p:nvSpPr>
          <p:cNvPr id="5" name="object 5"/>
          <p:cNvSpPr txBox="1">
            <a:spLocks noGrp="1"/>
          </p:cNvSpPr>
          <p:nvPr>
            <p:ph type="title"/>
          </p:nvPr>
        </p:nvSpPr>
        <p:spPr>
          <a:xfrm>
            <a:off x="1095703" y="2368594"/>
            <a:ext cx="7261859" cy="787400"/>
          </a:xfrm>
          <a:prstGeom prst="rect">
            <a:avLst/>
          </a:prstGeom>
        </p:spPr>
        <p:txBody>
          <a:bodyPr vert="horz" wrap="square" lIns="0" tIns="12065" rIns="0" bIns="0" rtlCol="0">
            <a:spAutoFit/>
          </a:bodyPr>
          <a:lstStyle/>
          <a:p>
            <a:pPr marL="12700">
              <a:lnSpc>
                <a:spcPct val="100000"/>
              </a:lnSpc>
              <a:spcBef>
                <a:spcPts val="95"/>
              </a:spcBef>
            </a:pPr>
            <a:r>
              <a:rPr sz="5000" spc="-190" dirty="0"/>
              <a:t>A</a:t>
            </a:r>
            <a:r>
              <a:rPr sz="5000" spc="-470" dirty="0"/>
              <a:t>D</a:t>
            </a:r>
            <a:r>
              <a:rPr sz="5000" spc="-90" dirty="0"/>
              <a:t>V</a:t>
            </a:r>
            <a:r>
              <a:rPr sz="5000" spc="-190" dirty="0"/>
              <a:t>A</a:t>
            </a:r>
            <a:r>
              <a:rPr sz="5000" spc="-135" dirty="0"/>
              <a:t>N</a:t>
            </a:r>
            <a:r>
              <a:rPr sz="5000" spc="-215" dirty="0"/>
              <a:t>C</a:t>
            </a:r>
            <a:r>
              <a:rPr sz="5000" spc="125" dirty="0"/>
              <a:t>E</a:t>
            </a:r>
            <a:r>
              <a:rPr sz="5000" spc="-465" dirty="0"/>
              <a:t>D</a:t>
            </a:r>
            <a:r>
              <a:rPr sz="5000" spc="-345" dirty="0"/>
              <a:t> </a:t>
            </a:r>
            <a:r>
              <a:rPr sz="5000" spc="-360" dirty="0"/>
              <a:t>3</a:t>
            </a:r>
            <a:r>
              <a:rPr sz="5000" spc="-465" dirty="0"/>
              <a:t>D</a:t>
            </a:r>
            <a:r>
              <a:rPr sz="5000" spc="-345" dirty="0"/>
              <a:t> </a:t>
            </a:r>
            <a:r>
              <a:rPr sz="5000" spc="385" dirty="0"/>
              <a:t>P</a:t>
            </a:r>
            <a:r>
              <a:rPr sz="5000" spc="-90" dirty="0"/>
              <a:t>R</a:t>
            </a:r>
            <a:r>
              <a:rPr sz="5000" spc="-85" dirty="0"/>
              <a:t>I</a:t>
            </a:r>
            <a:r>
              <a:rPr sz="5000" spc="-135" dirty="0"/>
              <a:t>N</a:t>
            </a:r>
            <a:r>
              <a:rPr sz="5000" spc="-185" dirty="0"/>
              <a:t>T</a:t>
            </a:r>
            <a:r>
              <a:rPr sz="5000" spc="-85" dirty="0"/>
              <a:t>I</a:t>
            </a:r>
            <a:r>
              <a:rPr sz="5000" spc="-135" dirty="0"/>
              <a:t>N</a:t>
            </a:r>
            <a:r>
              <a:rPr sz="5000" spc="-210" dirty="0"/>
              <a:t>G</a:t>
            </a:r>
            <a:endParaRPr sz="5000" dirty="0"/>
          </a:p>
        </p:txBody>
      </p:sp>
      <p:sp>
        <p:nvSpPr>
          <p:cNvPr id="6" name="object 6"/>
          <p:cNvSpPr txBox="1"/>
          <p:nvPr/>
        </p:nvSpPr>
        <p:spPr>
          <a:xfrm>
            <a:off x="1016000" y="6196791"/>
            <a:ext cx="3991610" cy="2193925"/>
          </a:xfrm>
          <a:prstGeom prst="rect">
            <a:avLst/>
          </a:prstGeom>
        </p:spPr>
        <p:txBody>
          <a:bodyPr vert="horz" wrap="square" lIns="0" tIns="12700" rIns="0" bIns="0" rtlCol="0">
            <a:spAutoFit/>
          </a:bodyPr>
          <a:lstStyle/>
          <a:p>
            <a:pPr marL="12700" marR="5080">
              <a:lnSpc>
                <a:spcPct val="112900"/>
              </a:lnSpc>
              <a:spcBef>
                <a:spcPts val="100"/>
              </a:spcBef>
            </a:pPr>
            <a:r>
              <a:rPr sz="1800" spc="120" dirty="0">
                <a:solidFill>
                  <a:srgbClr val="242423"/>
                </a:solidFill>
                <a:latin typeface="Lucida Sans Unicode"/>
                <a:cs typeface="Lucida Sans Unicode"/>
              </a:rPr>
              <a:t>P</a:t>
            </a:r>
            <a:r>
              <a:rPr sz="1800" spc="-150" dirty="0">
                <a:solidFill>
                  <a:srgbClr val="242423"/>
                </a:solidFill>
                <a:latin typeface="Lucida Sans Unicode"/>
                <a:cs typeface="Lucida Sans Unicode"/>
              </a:rPr>
              <a:t>r</a:t>
            </a:r>
            <a:r>
              <a:rPr sz="1800" spc="-70" dirty="0">
                <a:solidFill>
                  <a:srgbClr val="242423"/>
                </a:solidFill>
                <a:latin typeface="Lucida Sans Unicode"/>
                <a:cs typeface="Lucida Sans Unicode"/>
              </a:rPr>
              <a:t>e</a:t>
            </a:r>
            <a:r>
              <a:rPr sz="1800" spc="-10" dirty="0">
                <a:solidFill>
                  <a:srgbClr val="242423"/>
                </a:solidFill>
                <a:latin typeface="Lucida Sans Unicode"/>
                <a:cs typeface="Lucida Sans Unicode"/>
              </a:rPr>
              <a:t>s</a:t>
            </a:r>
            <a:r>
              <a:rPr sz="1800" spc="-70" dirty="0">
                <a:solidFill>
                  <a:srgbClr val="242423"/>
                </a:solidFill>
                <a:latin typeface="Lucida Sans Unicode"/>
                <a:cs typeface="Lucida Sans Unicode"/>
              </a:rPr>
              <a:t>e</a:t>
            </a:r>
            <a:r>
              <a:rPr sz="1800" spc="-145" dirty="0">
                <a:solidFill>
                  <a:srgbClr val="242423"/>
                </a:solidFill>
                <a:latin typeface="Lucida Sans Unicode"/>
                <a:cs typeface="Lucida Sans Unicode"/>
              </a:rPr>
              <a:t>n</a:t>
            </a:r>
            <a:r>
              <a:rPr sz="1800" spc="-105" dirty="0">
                <a:solidFill>
                  <a:srgbClr val="242423"/>
                </a:solidFill>
                <a:latin typeface="Lucida Sans Unicode"/>
                <a:cs typeface="Lucida Sans Unicode"/>
              </a:rPr>
              <a:t>t</a:t>
            </a:r>
            <a:r>
              <a:rPr sz="1800" spc="-35" dirty="0">
                <a:solidFill>
                  <a:srgbClr val="242423"/>
                </a:solidFill>
                <a:latin typeface="Lucida Sans Unicode"/>
                <a:cs typeface="Lucida Sans Unicode"/>
              </a:rPr>
              <a:t>a</a:t>
            </a:r>
            <a:r>
              <a:rPr sz="1800" spc="-105" dirty="0">
                <a:solidFill>
                  <a:srgbClr val="242423"/>
                </a:solidFill>
                <a:latin typeface="Lucida Sans Unicode"/>
                <a:cs typeface="Lucida Sans Unicode"/>
              </a:rPr>
              <a:t>ti</a:t>
            </a:r>
            <a:r>
              <a:rPr sz="1800" spc="-100" dirty="0">
                <a:solidFill>
                  <a:srgbClr val="242423"/>
                </a:solidFill>
                <a:latin typeface="Lucida Sans Unicode"/>
                <a:cs typeface="Lucida Sans Unicode"/>
              </a:rPr>
              <a:t>o</a:t>
            </a:r>
            <a:r>
              <a:rPr sz="1800" spc="-145" dirty="0">
                <a:solidFill>
                  <a:srgbClr val="242423"/>
                </a:solidFill>
                <a:latin typeface="Lucida Sans Unicode"/>
                <a:cs typeface="Lucida Sans Unicode"/>
              </a:rPr>
              <a:t>n</a:t>
            </a:r>
            <a:r>
              <a:rPr sz="1800" spc="10" dirty="0">
                <a:solidFill>
                  <a:srgbClr val="242423"/>
                </a:solidFill>
                <a:latin typeface="Lucida Sans Unicode"/>
                <a:cs typeface="Lucida Sans Unicode"/>
              </a:rPr>
              <a:t>s</a:t>
            </a:r>
            <a:r>
              <a:rPr sz="1800" spc="-160" dirty="0">
                <a:solidFill>
                  <a:srgbClr val="242423"/>
                </a:solidFill>
                <a:latin typeface="Lucida Sans Unicode"/>
                <a:cs typeface="Lucida Sans Unicode"/>
              </a:rPr>
              <a:t> </a:t>
            </a:r>
            <a:r>
              <a:rPr sz="1800" spc="-35" dirty="0">
                <a:solidFill>
                  <a:srgbClr val="242423"/>
                </a:solidFill>
                <a:latin typeface="Lucida Sans Unicode"/>
                <a:cs typeface="Lucida Sans Unicode"/>
              </a:rPr>
              <a:t>a</a:t>
            </a:r>
            <a:r>
              <a:rPr sz="1800" spc="-150" dirty="0">
                <a:solidFill>
                  <a:srgbClr val="242423"/>
                </a:solidFill>
                <a:latin typeface="Lucida Sans Unicode"/>
                <a:cs typeface="Lucida Sans Unicode"/>
              </a:rPr>
              <a:t>r</a:t>
            </a:r>
            <a:r>
              <a:rPr sz="1800" spc="-50" dirty="0">
                <a:solidFill>
                  <a:srgbClr val="242423"/>
                </a:solidFill>
                <a:latin typeface="Lucida Sans Unicode"/>
                <a:cs typeface="Lucida Sans Unicode"/>
              </a:rPr>
              <a:t>e</a:t>
            </a:r>
            <a:r>
              <a:rPr sz="1800" spc="-160" dirty="0">
                <a:solidFill>
                  <a:srgbClr val="242423"/>
                </a:solidFill>
                <a:latin typeface="Lucida Sans Unicode"/>
                <a:cs typeface="Lucida Sans Unicode"/>
              </a:rPr>
              <a:t> </a:t>
            </a:r>
            <a:r>
              <a:rPr sz="1800" dirty="0">
                <a:solidFill>
                  <a:srgbClr val="242423"/>
                </a:solidFill>
                <a:latin typeface="Lucida Sans Unicode"/>
                <a:cs typeface="Lucida Sans Unicode"/>
              </a:rPr>
              <a:t>c</a:t>
            </a:r>
            <a:r>
              <a:rPr sz="1800" spc="-100" dirty="0">
                <a:solidFill>
                  <a:srgbClr val="242423"/>
                </a:solidFill>
                <a:latin typeface="Lucida Sans Unicode"/>
                <a:cs typeface="Lucida Sans Unicode"/>
              </a:rPr>
              <a:t>o</a:t>
            </a:r>
            <a:r>
              <a:rPr sz="1800" spc="-125" dirty="0">
                <a:solidFill>
                  <a:srgbClr val="242423"/>
                </a:solidFill>
                <a:latin typeface="Lucida Sans Unicode"/>
                <a:cs typeface="Lucida Sans Unicode"/>
              </a:rPr>
              <a:t>mm</a:t>
            </a:r>
            <a:r>
              <a:rPr sz="1800" spc="-145" dirty="0">
                <a:solidFill>
                  <a:srgbClr val="242423"/>
                </a:solidFill>
                <a:latin typeface="Lucida Sans Unicode"/>
                <a:cs typeface="Lucida Sans Unicode"/>
              </a:rPr>
              <a:t>un</a:t>
            </a:r>
            <a:r>
              <a:rPr sz="1800" spc="-105" dirty="0">
                <a:solidFill>
                  <a:srgbClr val="242423"/>
                </a:solidFill>
                <a:latin typeface="Lucida Sans Unicode"/>
                <a:cs typeface="Lucida Sans Unicode"/>
              </a:rPr>
              <a:t>i</a:t>
            </a:r>
            <a:r>
              <a:rPr sz="1800" dirty="0">
                <a:solidFill>
                  <a:srgbClr val="242423"/>
                </a:solidFill>
                <a:latin typeface="Lucida Sans Unicode"/>
                <a:cs typeface="Lucida Sans Unicode"/>
              </a:rPr>
              <a:t>c</a:t>
            </a:r>
            <a:r>
              <a:rPr sz="1800" spc="-35" dirty="0">
                <a:solidFill>
                  <a:srgbClr val="242423"/>
                </a:solidFill>
                <a:latin typeface="Lucida Sans Unicode"/>
                <a:cs typeface="Lucida Sans Unicode"/>
              </a:rPr>
              <a:t>a</a:t>
            </a:r>
            <a:r>
              <a:rPr sz="1800" spc="-105" dirty="0">
                <a:solidFill>
                  <a:srgbClr val="242423"/>
                </a:solidFill>
                <a:latin typeface="Lucida Sans Unicode"/>
                <a:cs typeface="Lucida Sans Unicode"/>
              </a:rPr>
              <a:t>ti</a:t>
            </a:r>
            <a:r>
              <a:rPr sz="1800" spc="-100" dirty="0">
                <a:solidFill>
                  <a:srgbClr val="242423"/>
                </a:solidFill>
                <a:latin typeface="Lucida Sans Unicode"/>
                <a:cs typeface="Lucida Sans Unicode"/>
              </a:rPr>
              <a:t>o</a:t>
            </a:r>
            <a:r>
              <a:rPr sz="1800" spc="-125" dirty="0">
                <a:solidFill>
                  <a:srgbClr val="242423"/>
                </a:solidFill>
                <a:latin typeface="Lucida Sans Unicode"/>
                <a:cs typeface="Lucida Sans Unicode"/>
              </a:rPr>
              <a:t>n</a:t>
            </a:r>
            <a:r>
              <a:rPr sz="1800" spc="-165" dirty="0">
                <a:solidFill>
                  <a:srgbClr val="242423"/>
                </a:solidFill>
                <a:latin typeface="Lucida Sans Unicode"/>
                <a:cs typeface="Lucida Sans Unicode"/>
              </a:rPr>
              <a:t> </a:t>
            </a:r>
            <a:r>
              <a:rPr sz="1800" spc="-105" dirty="0">
                <a:solidFill>
                  <a:srgbClr val="242423"/>
                </a:solidFill>
                <a:latin typeface="Lucida Sans Unicode"/>
                <a:cs typeface="Lucida Sans Unicode"/>
              </a:rPr>
              <a:t>t</a:t>
            </a:r>
            <a:r>
              <a:rPr sz="1800" spc="-100" dirty="0">
                <a:solidFill>
                  <a:srgbClr val="242423"/>
                </a:solidFill>
                <a:latin typeface="Lucida Sans Unicode"/>
                <a:cs typeface="Lucida Sans Unicode"/>
              </a:rPr>
              <a:t>oo</a:t>
            </a:r>
            <a:r>
              <a:rPr sz="1800" spc="-105" dirty="0">
                <a:solidFill>
                  <a:srgbClr val="242423"/>
                </a:solidFill>
                <a:latin typeface="Lucida Sans Unicode"/>
                <a:cs typeface="Lucida Sans Unicode"/>
              </a:rPr>
              <a:t>l</a:t>
            </a:r>
            <a:r>
              <a:rPr sz="1800" spc="5" dirty="0">
                <a:solidFill>
                  <a:srgbClr val="242423"/>
                </a:solidFill>
                <a:latin typeface="Lucida Sans Unicode"/>
                <a:cs typeface="Lucida Sans Unicode"/>
              </a:rPr>
              <a:t>s  </a:t>
            </a:r>
            <a:r>
              <a:rPr sz="1800" spc="-105" dirty="0">
                <a:solidFill>
                  <a:srgbClr val="242423"/>
                </a:solidFill>
                <a:latin typeface="Lucida Sans Unicode"/>
                <a:cs typeface="Lucida Sans Unicode"/>
              </a:rPr>
              <a:t>t</a:t>
            </a:r>
            <a:r>
              <a:rPr sz="1800" spc="-150" dirty="0">
                <a:solidFill>
                  <a:srgbClr val="242423"/>
                </a:solidFill>
                <a:latin typeface="Lucida Sans Unicode"/>
                <a:cs typeface="Lucida Sans Unicode"/>
              </a:rPr>
              <a:t>h</a:t>
            </a:r>
            <a:r>
              <a:rPr sz="1800" spc="-35" dirty="0">
                <a:solidFill>
                  <a:srgbClr val="242423"/>
                </a:solidFill>
                <a:latin typeface="Lucida Sans Unicode"/>
                <a:cs typeface="Lucida Sans Unicode"/>
              </a:rPr>
              <a:t>a</a:t>
            </a:r>
            <a:r>
              <a:rPr sz="1800" spc="-85" dirty="0">
                <a:solidFill>
                  <a:srgbClr val="242423"/>
                </a:solidFill>
                <a:latin typeface="Lucida Sans Unicode"/>
                <a:cs typeface="Lucida Sans Unicode"/>
              </a:rPr>
              <a:t>t</a:t>
            </a:r>
            <a:r>
              <a:rPr sz="1800" spc="-160" dirty="0">
                <a:solidFill>
                  <a:srgbClr val="242423"/>
                </a:solidFill>
                <a:latin typeface="Lucida Sans Unicode"/>
                <a:cs typeface="Lucida Sans Unicode"/>
              </a:rPr>
              <a:t> </a:t>
            </a:r>
            <a:r>
              <a:rPr sz="1800" dirty="0">
                <a:solidFill>
                  <a:srgbClr val="242423"/>
                </a:solidFill>
                <a:latin typeface="Lucida Sans Unicode"/>
                <a:cs typeface="Lucida Sans Unicode"/>
              </a:rPr>
              <a:t>c</a:t>
            </a:r>
            <a:r>
              <a:rPr sz="1800" spc="-35" dirty="0">
                <a:solidFill>
                  <a:srgbClr val="242423"/>
                </a:solidFill>
                <a:latin typeface="Lucida Sans Unicode"/>
                <a:cs typeface="Lucida Sans Unicode"/>
              </a:rPr>
              <a:t>a</a:t>
            </a:r>
            <a:r>
              <a:rPr sz="1800" spc="-125" dirty="0">
                <a:solidFill>
                  <a:srgbClr val="242423"/>
                </a:solidFill>
                <a:latin typeface="Lucida Sans Unicode"/>
                <a:cs typeface="Lucida Sans Unicode"/>
              </a:rPr>
              <a:t>n</a:t>
            </a:r>
            <a:r>
              <a:rPr sz="1800" spc="-165" dirty="0">
                <a:solidFill>
                  <a:srgbClr val="242423"/>
                </a:solidFill>
                <a:latin typeface="Lucida Sans Unicode"/>
                <a:cs typeface="Lucida Sans Unicode"/>
              </a:rPr>
              <a:t> </a:t>
            </a:r>
            <a:r>
              <a:rPr sz="1800" spc="-145" dirty="0">
                <a:solidFill>
                  <a:srgbClr val="242423"/>
                </a:solidFill>
                <a:latin typeface="Lucida Sans Unicode"/>
                <a:cs typeface="Lucida Sans Unicode"/>
              </a:rPr>
              <a:t>b</a:t>
            </a:r>
            <a:r>
              <a:rPr sz="1800" spc="-50" dirty="0">
                <a:solidFill>
                  <a:srgbClr val="242423"/>
                </a:solidFill>
                <a:latin typeface="Lucida Sans Unicode"/>
                <a:cs typeface="Lucida Sans Unicode"/>
              </a:rPr>
              <a:t>e</a:t>
            </a:r>
            <a:r>
              <a:rPr sz="1800" spc="-160" dirty="0">
                <a:solidFill>
                  <a:srgbClr val="242423"/>
                </a:solidFill>
                <a:latin typeface="Lucida Sans Unicode"/>
                <a:cs typeface="Lucida Sans Unicode"/>
              </a:rPr>
              <a:t> </a:t>
            </a:r>
            <a:r>
              <a:rPr sz="1800" spc="-145" dirty="0">
                <a:solidFill>
                  <a:srgbClr val="242423"/>
                </a:solidFill>
                <a:latin typeface="Lucida Sans Unicode"/>
                <a:cs typeface="Lucida Sans Unicode"/>
              </a:rPr>
              <a:t>u</a:t>
            </a:r>
            <a:r>
              <a:rPr sz="1800" spc="-10" dirty="0">
                <a:solidFill>
                  <a:srgbClr val="242423"/>
                </a:solidFill>
                <a:latin typeface="Lucida Sans Unicode"/>
                <a:cs typeface="Lucida Sans Unicode"/>
              </a:rPr>
              <a:t>s</a:t>
            </a:r>
            <a:r>
              <a:rPr sz="1800" spc="-70" dirty="0">
                <a:solidFill>
                  <a:srgbClr val="242423"/>
                </a:solidFill>
                <a:latin typeface="Lucida Sans Unicode"/>
                <a:cs typeface="Lucida Sans Unicode"/>
              </a:rPr>
              <a:t>e</a:t>
            </a:r>
            <a:r>
              <a:rPr sz="1800" spc="-120" dirty="0">
                <a:solidFill>
                  <a:srgbClr val="242423"/>
                </a:solidFill>
                <a:latin typeface="Lucida Sans Unicode"/>
                <a:cs typeface="Lucida Sans Unicode"/>
              </a:rPr>
              <a:t>d</a:t>
            </a:r>
            <a:r>
              <a:rPr sz="1800" spc="-165" dirty="0">
                <a:solidFill>
                  <a:srgbClr val="242423"/>
                </a:solidFill>
                <a:latin typeface="Lucida Sans Unicode"/>
                <a:cs typeface="Lucida Sans Unicode"/>
              </a:rPr>
              <a:t> </a:t>
            </a:r>
            <a:r>
              <a:rPr sz="1800" spc="-35" dirty="0">
                <a:solidFill>
                  <a:srgbClr val="242423"/>
                </a:solidFill>
                <a:latin typeface="Lucida Sans Unicode"/>
                <a:cs typeface="Lucida Sans Unicode"/>
              </a:rPr>
              <a:t>a</a:t>
            </a:r>
            <a:r>
              <a:rPr sz="1800" spc="10" dirty="0">
                <a:solidFill>
                  <a:srgbClr val="242423"/>
                </a:solidFill>
                <a:latin typeface="Lucida Sans Unicode"/>
                <a:cs typeface="Lucida Sans Unicode"/>
              </a:rPr>
              <a:t>s</a:t>
            </a:r>
            <a:r>
              <a:rPr sz="1800" spc="-160" dirty="0">
                <a:solidFill>
                  <a:srgbClr val="242423"/>
                </a:solidFill>
                <a:latin typeface="Lucida Sans Unicode"/>
                <a:cs typeface="Lucida Sans Unicode"/>
              </a:rPr>
              <a:t> </a:t>
            </a:r>
            <a:r>
              <a:rPr sz="1800" spc="-140" dirty="0">
                <a:solidFill>
                  <a:srgbClr val="242423"/>
                </a:solidFill>
                <a:latin typeface="Lucida Sans Unicode"/>
                <a:cs typeface="Lucida Sans Unicode"/>
              </a:rPr>
              <a:t>d</a:t>
            </a:r>
            <a:r>
              <a:rPr sz="1800" spc="-70" dirty="0">
                <a:solidFill>
                  <a:srgbClr val="242423"/>
                </a:solidFill>
                <a:latin typeface="Lucida Sans Unicode"/>
                <a:cs typeface="Lucida Sans Unicode"/>
              </a:rPr>
              <a:t>e</a:t>
            </a:r>
            <a:r>
              <a:rPr sz="1800" spc="-125" dirty="0">
                <a:solidFill>
                  <a:srgbClr val="242423"/>
                </a:solidFill>
                <a:latin typeface="Lucida Sans Unicode"/>
                <a:cs typeface="Lucida Sans Unicode"/>
              </a:rPr>
              <a:t>m</a:t>
            </a:r>
            <a:r>
              <a:rPr sz="1800" spc="-100" dirty="0">
                <a:solidFill>
                  <a:srgbClr val="242423"/>
                </a:solidFill>
                <a:latin typeface="Lucida Sans Unicode"/>
                <a:cs typeface="Lucida Sans Unicode"/>
              </a:rPr>
              <a:t>o</a:t>
            </a:r>
            <a:r>
              <a:rPr sz="1800" spc="-145" dirty="0">
                <a:solidFill>
                  <a:srgbClr val="242423"/>
                </a:solidFill>
                <a:latin typeface="Lucida Sans Unicode"/>
                <a:cs typeface="Lucida Sans Unicode"/>
              </a:rPr>
              <a:t>n</a:t>
            </a:r>
            <a:r>
              <a:rPr sz="1800" spc="-10" dirty="0">
                <a:solidFill>
                  <a:srgbClr val="242423"/>
                </a:solidFill>
                <a:latin typeface="Lucida Sans Unicode"/>
                <a:cs typeface="Lucida Sans Unicode"/>
              </a:rPr>
              <a:t>s</a:t>
            </a:r>
            <a:r>
              <a:rPr sz="1800" spc="-105" dirty="0">
                <a:solidFill>
                  <a:srgbClr val="242423"/>
                </a:solidFill>
                <a:latin typeface="Lucida Sans Unicode"/>
                <a:cs typeface="Lucida Sans Unicode"/>
              </a:rPr>
              <a:t>t</a:t>
            </a:r>
            <a:r>
              <a:rPr sz="1800" spc="-150" dirty="0">
                <a:solidFill>
                  <a:srgbClr val="242423"/>
                </a:solidFill>
                <a:latin typeface="Lucida Sans Unicode"/>
                <a:cs typeface="Lucida Sans Unicode"/>
              </a:rPr>
              <a:t>r</a:t>
            </a:r>
            <a:r>
              <a:rPr sz="1800" spc="-35" dirty="0">
                <a:solidFill>
                  <a:srgbClr val="242423"/>
                </a:solidFill>
                <a:latin typeface="Lucida Sans Unicode"/>
                <a:cs typeface="Lucida Sans Unicode"/>
              </a:rPr>
              <a:t>a</a:t>
            </a:r>
            <a:r>
              <a:rPr sz="1800" spc="-105" dirty="0">
                <a:solidFill>
                  <a:srgbClr val="242423"/>
                </a:solidFill>
                <a:latin typeface="Lucida Sans Unicode"/>
                <a:cs typeface="Lucida Sans Unicode"/>
              </a:rPr>
              <a:t>ti</a:t>
            </a:r>
            <a:r>
              <a:rPr sz="1800" spc="-100" dirty="0">
                <a:solidFill>
                  <a:srgbClr val="242423"/>
                </a:solidFill>
                <a:latin typeface="Lucida Sans Unicode"/>
                <a:cs typeface="Lucida Sans Unicode"/>
              </a:rPr>
              <a:t>o</a:t>
            </a:r>
            <a:r>
              <a:rPr sz="1800" spc="-145" dirty="0">
                <a:solidFill>
                  <a:srgbClr val="242423"/>
                </a:solidFill>
                <a:latin typeface="Lucida Sans Unicode"/>
                <a:cs typeface="Lucida Sans Unicode"/>
              </a:rPr>
              <a:t>n</a:t>
            </a:r>
            <a:r>
              <a:rPr sz="1800" spc="-10" dirty="0">
                <a:solidFill>
                  <a:srgbClr val="242423"/>
                </a:solidFill>
                <a:latin typeface="Lucida Sans Unicode"/>
                <a:cs typeface="Lucida Sans Unicode"/>
              </a:rPr>
              <a:t>s</a:t>
            </a:r>
            <a:r>
              <a:rPr sz="1800" spc="-220" dirty="0">
                <a:solidFill>
                  <a:srgbClr val="242423"/>
                </a:solidFill>
                <a:latin typeface="Lucida Sans Unicode"/>
                <a:cs typeface="Lucida Sans Unicode"/>
              </a:rPr>
              <a:t>,  </a:t>
            </a:r>
            <a:r>
              <a:rPr sz="1800" spc="-100" dirty="0">
                <a:solidFill>
                  <a:srgbClr val="242423"/>
                </a:solidFill>
                <a:latin typeface="Lucida Sans Unicode"/>
                <a:cs typeface="Lucida Sans Unicode"/>
              </a:rPr>
              <a:t>lectures,</a:t>
            </a:r>
            <a:r>
              <a:rPr sz="1800" spc="-155" dirty="0">
                <a:solidFill>
                  <a:srgbClr val="242423"/>
                </a:solidFill>
                <a:latin typeface="Lucida Sans Unicode"/>
                <a:cs typeface="Lucida Sans Unicode"/>
              </a:rPr>
              <a:t> </a:t>
            </a:r>
            <a:r>
              <a:rPr sz="1800" spc="-85" dirty="0">
                <a:solidFill>
                  <a:srgbClr val="242423"/>
                </a:solidFill>
                <a:latin typeface="Lucida Sans Unicode"/>
                <a:cs typeface="Lucida Sans Unicode"/>
              </a:rPr>
              <a:t>speeches,</a:t>
            </a:r>
            <a:r>
              <a:rPr sz="1800" spc="-150" dirty="0">
                <a:solidFill>
                  <a:srgbClr val="242423"/>
                </a:solidFill>
                <a:latin typeface="Lucida Sans Unicode"/>
                <a:cs typeface="Lucida Sans Unicode"/>
              </a:rPr>
              <a:t> </a:t>
            </a:r>
            <a:r>
              <a:rPr sz="1800" spc="-120" dirty="0">
                <a:solidFill>
                  <a:srgbClr val="242423"/>
                </a:solidFill>
                <a:latin typeface="Lucida Sans Unicode"/>
                <a:cs typeface="Lucida Sans Unicode"/>
              </a:rPr>
              <a:t>reports,</a:t>
            </a:r>
            <a:r>
              <a:rPr sz="1800" spc="-150" dirty="0">
                <a:solidFill>
                  <a:srgbClr val="242423"/>
                </a:solidFill>
                <a:latin typeface="Lucida Sans Unicode"/>
                <a:cs typeface="Lucida Sans Unicode"/>
              </a:rPr>
              <a:t> </a:t>
            </a:r>
            <a:r>
              <a:rPr sz="1800" spc="-100" dirty="0">
                <a:solidFill>
                  <a:srgbClr val="242423"/>
                </a:solidFill>
                <a:latin typeface="Lucida Sans Unicode"/>
                <a:cs typeface="Lucida Sans Unicode"/>
              </a:rPr>
              <a:t>and</a:t>
            </a:r>
            <a:r>
              <a:rPr sz="1800" spc="-155" dirty="0">
                <a:solidFill>
                  <a:srgbClr val="242423"/>
                </a:solidFill>
                <a:latin typeface="Lucida Sans Unicode"/>
                <a:cs typeface="Lucida Sans Unicode"/>
              </a:rPr>
              <a:t> </a:t>
            </a:r>
            <a:r>
              <a:rPr sz="1800" spc="-110" dirty="0">
                <a:solidFill>
                  <a:srgbClr val="242423"/>
                </a:solidFill>
                <a:latin typeface="Lucida Sans Unicode"/>
                <a:cs typeface="Lucida Sans Unicode"/>
              </a:rPr>
              <a:t>more.</a:t>
            </a:r>
            <a:r>
              <a:rPr sz="1800" spc="-150" dirty="0">
                <a:solidFill>
                  <a:srgbClr val="242423"/>
                </a:solidFill>
                <a:latin typeface="Lucida Sans Unicode"/>
                <a:cs typeface="Lucida Sans Unicode"/>
              </a:rPr>
              <a:t> </a:t>
            </a:r>
            <a:r>
              <a:rPr sz="1800" spc="-70" dirty="0">
                <a:solidFill>
                  <a:srgbClr val="242423"/>
                </a:solidFill>
                <a:latin typeface="Lucida Sans Unicode"/>
                <a:cs typeface="Lucida Sans Unicode"/>
              </a:rPr>
              <a:t>It </a:t>
            </a:r>
            <a:r>
              <a:rPr sz="1800" spc="-555" dirty="0">
                <a:solidFill>
                  <a:srgbClr val="242423"/>
                </a:solidFill>
                <a:latin typeface="Lucida Sans Unicode"/>
                <a:cs typeface="Lucida Sans Unicode"/>
              </a:rPr>
              <a:t> </a:t>
            </a:r>
            <a:r>
              <a:rPr sz="1800" spc="-105" dirty="0">
                <a:solidFill>
                  <a:srgbClr val="242423"/>
                </a:solidFill>
                <a:latin typeface="Lucida Sans Unicode"/>
                <a:cs typeface="Lucida Sans Unicode"/>
              </a:rPr>
              <a:t>i</a:t>
            </a:r>
            <a:r>
              <a:rPr sz="1800" spc="10" dirty="0">
                <a:solidFill>
                  <a:srgbClr val="242423"/>
                </a:solidFill>
                <a:latin typeface="Lucida Sans Unicode"/>
                <a:cs typeface="Lucida Sans Unicode"/>
              </a:rPr>
              <a:t>s</a:t>
            </a:r>
            <a:r>
              <a:rPr sz="1800" spc="-160" dirty="0">
                <a:solidFill>
                  <a:srgbClr val="242423"/>
                </a:solidFill>
                <a:latin typeface="Lucida Sans Unicode"/>
                <a:cs typeface="Lucida Sans Unicode"/>
              </a:rPr>
              <a:t> </a:t>
            </a:r>
            <a:r>
              <a:rPr sz="1800" spc="-125" dirty="0">
                <a:solidFill>
                  <a:srgbClr val="242423"/>
                </a:solidFill>
                <a:latin typeface="Lucida Sans Unicode"/>
                <a:cs typeface="Lucida Sans Unicode"/>
              </a:rPr>
              <a:t>m</a:t>
            </a:r>
            <a:r>
              <a:rPr sz="1800" spc="-100" dirty="0">
                <a:solidFill>
                  <a:srgbClr val="242423"/>
                </a:solidFill>
                <a:latin typeface="Lucida Sans Unicode"/>
                <a:cs typeface="Lucida Sans Unicode"/>
              </a:rPr>
              <a:t>o</a:t>
            </a:r>
            <a:r>
              <a:rPr sz="1800" spc="-10" dirty="0">
                <a:solidFill>
                  <a:srgbClr val="242423"/>
                </a:solidFill>
                <a:latin typeface="Lucida Sans Unicode"/>
                <a:cs typeface="Lucida Sans Unicode"/>
              </a:rPr>
              <a:t>s</a:t>
            </a:r>
            <a:r>
              <a:rPr sz="1800" spc="-105" dirty="0">
                <a:solidFill>
                  <a:srgbClr val="242423"/>
                </a:solidFill>
                <a:latin typeface="Lucida Sans Unicode"/>
                <a:cs typeface="Lucida Sans Unicode"/>
              </a:rPr>
              <a:t>tl</a:t>
            </a:r>
            <a:r>
              <a:rPr sz="1800" spc="-90" dirty="0">
                <a:solidFill>
                  <a:srgbClr val="242423"/>
                </a:solidFill>
                <a:latin typeface="Lucida Sans Unicode"/>
                <a:cs typeface="Lucida Sans Unicode"/>
              </a:rPr>
              <a:t>y</a:t>
            </a:r>
            <a:r>
              <a:rPr sz="1800" spc="-160" dirty="0">
                <a:solidFill>
                  <a:srgbClr val="242423"/>
                </a:solidFill>
                <a:latin typeface="Lucida Sans Unicode"/>
                <a:cs typeface="Lucida Sans Unicode"/>
              </a:rPr>
              <a:t> </a:t>
            </a:r>
            <a:r>
              <a:rPr sz="1800" spc="-145" dirty="0">
                <a:solidFill>
                  <a:srgbClr val="242423"/>
                </a:solidFill>
                <a:latin typeface="Lucida Sans Unicode"/>
                <a:cs typeface="Lucida Sans Unicode"/>
              </a:rPr>
              <a:t>p</a:t>
            </a:r>
            <a:r>
              <a:rPr sz="1800" spc="-150" dirty="0">
                <a:solidFill>
                  <a:srgbClr val="242423"/>
                </a:solidFill>
                <a:latin typeface="Lucida Sans Unicode"/>
                <a:cs typeface="Lucida Sans Unicode"/>
              </a:rPr>
              <a:t>r</a:t>
            </a:r>
            <a:r>
              <a:rPr sz="1800" spc="-70" dirty="0">
                <a:solidFill>
                  <a:srgbClr val="242423"/>
                </a:solidFill>
                <a:latin typeface="Lucida Sans Unicode"/>
                <a:cs typeface="Lucida Sans Unicode"/>
              </a:rPr>
              <a:t>e</a:t>
            </a:r>
            <a:r>
              <a:rPr sz="1800" spc="-10" dirty="0">
                <a:solidFill>
                  <a:srgbClr val="242423"/>
                </a:solidFill>
                <a:latin typeface="Lucida Sans Unicode"/>
                <a:cs typeface="Lucida Sans Unicode"/>
              </a:rPr>
              <a:t>s</a:t>
            </a:r>
            <a:r>
              <a:rPr sz="1800" spc="-70" dirty="0">
                <a:solidFill>
                  <a:srgbClr val="242423"/>
                </a:solidFill>
                <a:latin typeface="Lucida Sans Unicode"/>
                <a:cs typeface="Lucida Sans Unicode"/>
              </a:rPr>
              <a:t>e</a:t>
            </a:r>
            <a:r>
              <a:rPr sz="1800" spc="-145" dirty="0">
                <a:solidFill>
                  <a:srgbClr val="242423"/>
                </a:solidFill>
                <a:latin typeface="Lucida Sans Unicode"/>
                <a:cs typeface="Lucida Sans Unicode"/>
              </a:rPr>
              <a:t>n</a:t>
            </a:r>
            <a:r>
              <a:rPr sz="1800" spc="-105" dirty="0">
                <a:solidFill>
                  <a:srgbClr val="242423"/>
                </a:solidFill>
                <a:latin typeface="Lucida Sans Unicode"/>
                <a:cs typeface="Lucida Sans Unicode"/>
              </a:rPr>
              <a:t>t</a:t>
            </a:r>
            <a:r>
              <a:rPr sz="1800" spc="-70" dirty="0">
                <a:solidFill>
                  <a:srgbClr val="242423"/>
                </a:solidFill>
                <a:latin typeface="Lucida Sans Unicode"/>
                <a:cs typeface="Lucida Sans Unicode"/>
              </a:rPr>
              <a:t>e</a:t>
            </a:r>
            <a:r>
              <a:rPr sz="1800" spc="-120" dirty="0">
                <a:solidFill>
                  <a:srgbClr val="242423"/>
                </a:solidFill>
                <a:latin typeface="Lucida Sans Unicode"/>
                <a:cs typeface="Lucida Sans Unicode"/>
              </a:rPr>
              <a:t>d</a:t>
            </a:r>
            <a:r>
              <a:rPr sz="1800" spc="-165" dirty="0">
                <a:solidFill>
                  <a:srgbClr val="242423"/>
                </a:solidFill>
                <a:latin typeface="Lucida Sans Unicode"/>
                <a:cs typeface="Lucida Sans Unicode"/>
              </a:rPr>
              <a:t> </a:t>
            </a:r>
            <a:r>
              <a:rPr sz="1800" spc="-145" dirty="0">
                <a:solidFill>
                  <a:srgbClr val="242423"/>
                </a:solidFill>
                <a:latin typeface="Lucida Sans Unicode"/>
                <a:cs typeface="Lucida Sans Unicode"/>
              </a:rPr>
              <a:t>b</a:t>
            </a:r>
            <a:r>
              <a:rPr sz="1800" spc="-70" dirty="0">
                <a:solidFill>
                  <a:srgbClr val="242423"/>
                </a:solidFill>
                <a:latin typeface="Lucida Sans Unicode"/>
                <a:cs typeface="Lucida Sans Unicode"/>
              </a:rPr>
              <a:t>e</a:t>
            </a:r>
            <a:r>
              <a:rPr sz="1800" spc="-60" dirty="0">
                <a:solidFill>
                  <a:srgbClr val="242423"/>
                </a:solidFill>
                <a:latin typeface="Lucida Sans Unicode"/>
                <a:cs typeface="Lucida Sans Unicode"/>
              </a:rPr>
              <a:t>f</a:t>
            </a:r>
            <a:r>
              <a:rPr sz="1800" spc="-100" dirty="0">
                <a:solidFill>
                  <a:srgbClr val="242423"/>
                </a:solidFill>
                <a:latin typeface="Lucida Sans Unicode"/>
                <a:cs typeface="Lucida Sans Unicode"/>
              </a:rPr>
              <a:t>o</a:t>
            </a:r>
            <a:r>
              <a:rPr sz="1800" spc="-150" dirty="0">
                <a:solidFill>
                  <a:srgbClr val="242423"/>
                </a:solidFill>
                <a:latin typeface="Lucida Sans Unicode"/>
                <a:cs typeface="Lucida Sans Unicode"/>
              </a:rPr>
              <a:t>r</a:t>
            </a:r>
            <a:r>
              <a:rPr sz="1800" spc="-50" dirty="0">
                <a:solidFill>
                  <a:srgbClr val="242423"/>
                </a:solidFill>
                <a:latin typeface="Lucida Sans Unicode"/>
                <a:cs typeface="Lucida Sans Unicode"/>
              </a:rPr>
              <a:t>e</a:t>
            </a:r>
            <a:r>
              <a:rPr sz="1800" spc="-160" dirty="0">
                <a:solidFill>
                  <a:srgbClr val="242423"/>
                </a:solidFill>
                <a:latin typeface="Lucida Sans Unicode"/>
                <a:cs typeface="Lucida Sans Unicode"/>
              </a:rPr>
              <a:t> </a:t>
            </a:r>
            <a:r>
              <a:rPr sz="1800" spc="-35" dirty="0">
                <a:solidFill>
                  <a:srgbClr val="242423"/>
                </a:solidFill>
                <a:latin typeface="Lucida Sans Unicode"/>
                <a:cs typeface="Lucida Sans Unicode"/>
              </a:rPr>
              <a:t>a</a:t>
            </a:r>
            <a:r>
              <a:rPr sz="1800" spc="-125" dirty="0">
                <a:solidFill>
                  <a:srgbClr val="242423"/>
                </a:solidFill>
                <a:latin typeface="Lucida Sans Unicode"/>
                <a:cs typeface="Lucida Sans Unicode"/>
              </a:rPr>
              <a:t>n</a:t>
            </a:r>
            <a:r>
              <a:rPr sz="1800" spc="-165" dirty="0">
                <a:solidFill>
                  <a:srgbClr val="242423"/>
                </a:solidFill>
                <a:latin typeface="Lucida Sans Unicode"/>
                <a:cs typeface="Lucida Sans Unicode"/>
              </a:rPr>
              <a:t> </a:t>
            </a:r>
            <a:r>
              <a:rPr sz="1800" spc="-35" dirty="0">
                <a:solidFill>
                  <a:srgbClr val="242423"/>
                </a:solidFill>
                <a:latin typeface="Lucida Sans Unicode"/>
                <a:cs typeface="Lucida Sans Unicode"/>
              </a:rPr>
              <a:t>a</a:t>
            </a:r>
            <a:r>
              <a:rPr sz="1800" spc="-145" dirty="0">
                <a:solidFill>
                  <a:srgbClr val="242423"/>
                </a:solidFill>
                <a:latin typeface="Lucida Sans Unicode"/>
                <a:cs typeface="Lucida Sans Unicode"/>
              </a:rPr>
              <a:t>u</a:t>
            </a:r>
            <a:r>
              <a:rPr sz="1800" spc="-140" dirty="0">
                <a:solidFill>
                  <a:srgbClr val="242423"/>
                </a:solidFill>
                <a:latin typeface="Lucida Sans Unicode"/>
                <a:cs typeface="Lucida Sans Unicode"/>
              </a:rPr>
              <a:t>d</a:t>
            </a:r>
            <a:r>
              <a:rPr sz="1800" spc="-105" dirty="0">
                <a:solidFill>
                  <a:srgbClr val="242423"/>
                </a:solidFill>
                <a:latin typeface="Lucida Sans Unicode"/>
                <a:cs typeface="Lucida Sans Unicode"/>
              </a:rPr>
              <a:t>i</a:t>
            </a:r>
            <a:r>
              <a:rPr sz="1800" spc="-70" dirty="0">
                <a:solidFill>
                  <a:srgbClr val="242423"/>
                </a:solidFill>
                <a:latin typeface="Lucida Sans Unicode"/>
                <a:cs typeface="Lucida Sans Unicode"/>
              </a:rPr>
              <a:t>e</a:t>
            </a:r>
            <a:r>
              <a:rPr sz="1800" spc="-145" dirty="0">
                <a:solidFill>
                  <a:srgbClr val="242423"/>
                </a:solidFill>
                <a:latin typeface="Lucida Sans Unicode"/>
                <a:cs typeface="Lucida Sans Unicode"/>
              </a:rPr>
              <a:t>n</a:t>
            </a:r>
            <a:r>
              <a:rPr sz="1800" dirty="0">
                <a:solidFill>
                  <a:srgbClr val="242423"/>
                </a:solidFill>
                <a:latin typeface="Lucida Sans Unicode"/>
                <a:cs typeface="Lucida Sans Unicode"/>
              </a:rPr>
              <a:t>c</a:t>
            </a:r>
            <a:r>
              <a:rPr sz="1800" spc="-70" dirty="0">
                <a:solidFill>
                  <a:srgbClr val="242423"/>
                </a:solidFill>
                <a:latin typeface="Lucida Sans Unicode"/>
                <a:cs typeface="Lucida Sans Unicode"/>
              </a:rPr>
              <a:t>e</a:t>
            </a:r>
            <a:r>
              <a:rPr sz="1800" spc="-95" dirty="0">
                <a:solidFill>
                  <a:srgbClr val="242423"/>
                </a:solidFill>
                <a:latin typeface="Lucida Sans Unicode"/>
                <a:cs typeface="Lucida Sans Unicode"/>
              </a:rPr>
              <a:t>.  </a:t>
            </a:r>
            <a:r>
              <a:rPr sz="1800" spc="-50" dirty="0">
                <a:solidFill>
                  <a:srgbClr val="242423"/>
                </a:solidFill>
                <a:latin typeface="Lucida Sans Unicode"/>
                <a:cs typeface="Lucida Sans Unicode"/>
              </a:rPr>
              <a:t>I</a:t>
            </a:r>
            <a:r>
              <a:rPr sz="1800" spc="-85" dirty="0">
                <a:solidFill>
                  <a:srgbClr val="242423"/>
                </a:solidFill>
                <a:latin typeface="Lucida Sans Unicode"/>
                <a:cs typeface="Lucida Sans Unicode"/>
              </a:rPr>
              <a:t>t</a:t>
            </a:r>
            <a:r>
              <a:rPr sz="1800" spc="-160" dirty="0">
                <a:solidFill>
                  <a:srgbClr val="242423"/>
                </a:solidFill>
                <a:latin typeface="Lucida Sans Unicode"/>
                <a:cs typeface="Lucida Sans Unicode"/>
              </a:rPr>
              <a:t> </a:t>
            </a:r>
            <a:r>
              <a:rPr sz="1800" spc="-10" dirty="0">
                <a:solidFill>
                  <a:srgbClr val="242423"/>
                </a:solidFill>
                <a:latin typeface="Lucida Sans Unicode"/>
                <a:cs typeface="Lucida Sans Unicode"/>
              </a:rPr>
              <a:t>s</a:t>
            </a:r>
            <a:r>
              <a:rPr sz="1800" spc="-70" dirty="0">
                <a:solidFill>
                  <a:srgbClr val="242423"/>
                </a:solidFill>
                <a:latin typeface="Lucida Sans Unicode"/>
                <a:cs typeface="Lucida Sans Unicode"/>
              </a:rPr>
              <a:t>e</a:t>
            </a:r>
            <a:r>
              <a:rPr sz="1800" spc="-150" dirty="0">
                <a:solidFill>
                  <a:srgbClr val="242423"/>
                </a:solidFill>
                <a:latin typeface="Lucida Sans Unicode"/>
                <a:cs typeface="Lucida Sans Unicode"/>
              </a:rPr>
              <a:t>r</a:t>
            </a:r>
            <a:r>
              <a:rPr sz="1800" spc="-80" dirty="0">
                <a:solidFill>
                  <a:srgbClr val="242423"/>
                </a:solidFill>
                <a:latin typeface="Lucida Sans Unicode"/>
                <a:cs typeface="Lucida Sans Unicode"/>
              </a:rPr>
              <a:t>v</a:t>
            </a:r>
            <a:r>
              <a:rPr sz="1800" spc="-70" dirty="0">
                <a:solidFill>
                  <a:srgbClr val="242423"/>
                </a:solidFill>
                <a:latin typeface="Lucida Sans Unicode"/>
                <a:cs typeface="Lucida Sans Unicode"/>
              </a:rPr>
              <a:t>e</a:t>
            </a:r>
            <a:r>
              <a:rPr sz="1800" spc="10" dirty="0">
                <a:solidFill>
                  <a:srgbClr val="242423"/>
                </a:solidFill>
                <a:latin typeface="Lucida Sans Unicode"/>
                <a:cs typeface="Lucida Sans Unicode"/>
              </a:rPr>
              <a:t>s</a:t>
            </a:r>
            <a:r>
              <a:rPr sz="1800" spc="-160" dirty="0">
                <a:solidFill>
                  <a:srgbClr val="242423"/>
                </a:solidFill>
                <a:latin typeface="Lucida Sans Unicode"/>
                <a:cs typeface="Lucida Sans Unicode"/>
              </a:rPr>
              <a:t> </a:t>
            </a:r>
            <a:r>
              <a:rPr sz="1800" spc="-15" dirty="0">
                <a:solidFill>
                  <a:srgbClr val="242423"/>
                </a:solidFill>
                <a:latin typeface="Lucida Sans Unicode"/>
                <a:cs typeface="Lucida Sans Unicode"/>
              </a:rPr>
              <a:t>a</a:t>
            </a:r>
            <a:r>
              <a:rPr sz="1800" spc="-160" dirty="0">
                <a:solidFill>
                  <a:srgbClr val="242423"/>
                </a:solidFill>
                <a:latin typeface="Lucida Sans Unicode"/>
                <a:cs typeface="Lucida Sans Unicode"/>
              </a:rPr>
              <a:t> </a:t>
            </a:r>
            <a:r>
              <a:rPr sz="1800" spc="-80" dirty="0">
                <a:solidFill>
                  <a:srgbClr val="242423"/>
                </a:solidFill>
                <a:latin typeface="Lucida Sans Unicode"/>
                <a:cs typeface="Lucida Sans Unicode"/>
              </a:rPr>
              <a:t>v</a:t>
            </a:r>
            <a:r>
              <a:rPr sz="1800" spc="-35" dirty="0">
                <a:solidFill>
                  <a:srgbClr val="242423"/>
                </a:solidFill>
                <a:latin typeface="Lucida Sans Unicode"/>
                <a:cs typeface="Lucida Sans Unicode"/>
              </a:rPr>
              <a:t>a</a:t>
            </a:r>
            <a:r>
              <a:rPr sz="1800" spc="-150" dirty="0">
                <a:solidFill>
                  <a:srgbClr val="242423"/>
                </a:solidFill>
                <a:latin typeface="Lucida Sans Unicode"/>
                <a:cs typeface="Lucida Sans Unicode"/>
              </a:rPr>
              <a:t>r</a:t>
            </a:r>
            <a:r>
              <a:rPr sz="1800" spc="-105" dirty="0">
                <a:solidFill>
                  <a:srgbClr val="242423"/>
                </a:solidFill>
                <a:latin typeface="Lucida Sans Unicode"/>
                <a:cs typeface="Lucida Sans Unicode"/>
              </a:rPr>
              <a:t>i</a:t>
            </a:r>
            <a:r>
              <a:rPr sz="1800" spc="-70" dirty="0">
                <a:solidFill>
                  <a:srgbClr val="242423"/>
                </a:solidFill>
                <a:latin typeface="Lucida Sans Unicode"/>
                <a:cs typeface="Lucida Sans Unicode"/>
              </a:rPr>
              <a:t>e</a:t>
            </a:r>
            <a:r>
              <a:rPr sz="1800" spc="-105" dirty="0">
                <a:solidFill>
                  <a:srgbClr val="242423"/>
                </a:solidFill>
                <a:latin typeface="Lucida Sans Unicode"/>
                <a:cs typeface="Lucida Sans Unicode"/>
              </a:rPr>
              <a:t>t</a:t>
            </a:r>
            <a:r>
              <a:rPr sz="1800" spc="-90" dirty="0">
                <a:solidFill>
                  <a:srgbClr val="242423"/>
                </a:solidFill>
                <a:latin typeface="Lucida Sans Unicode"/>
                <a:cs typeface="Lucida Sans Unicode"/>
              </a:rPr>
              <a:t>y</a:t>
            </a:r>
            <a:r>
              <a:rPr sz="1800" spc="-160" dirty="0">
                <a:solidFill>
                  <a:srgbClr val="242423"/>
                </a:solidFill>
                <a:latin typeface="Lucida Sans Unicode"/>
                <a:cs typeface="Lucida Sans Unicode"/>
              </a:rPr>
              <a:t> </a:t>
            </a:r>
            <a:r>
              <a:rPr sz="1800" spc="-100" dirty="0">
                <a:solidFill>
                  <a:srgbClr val="242423"/>
                </a:solidFill>
                <a:latin typeface="Lucida Sans Unicode"/>
                <a:cs typeface="Lucida Sans Unicode"/>
              </a:rPr>
              <a:t>o</a:t>
            </a:r>
            <a:r>
              <a:rPr sz="1800" spc="-40" dirty="0">
                <a:solidFill>
                  <a:srgbClr val="242423"/>
                </a:solidFill>
                <a:latin typeface="Lucida Sans Unicode"/>
                <a:cs typeface="Lucida Sans Unicode"/>
              </a:rPr>
              <a:t>f</a:t>
            </a:r>
            <a:r>
              <a:rPr sz="1800" spc="-160" dirty="0">
                <a:solidFill>
                  <a:srgbClr val="242423"/>
                </a:solidFill>
                <a:latin typeface="Lucida Sans Unicode"/>
                <a:cs typeface="Lucida Sans Unicode"/>
              </a:rPr>
              <a:t> </a:t>
            </a:r>
            <a:r>
              <a:rPr sz="1800" spc="-145" dirty="0">
                <a:solidFill>
                  <a:srgbClr val="242423"/>
                </a:solidFill>
                <a:latin typeface="Lucida Sans Unicode"/>
                <a:cs typeface="Lucida Sans Unicode"/>
              </a:rPr>
              <a:t>pu</a:t>
            </a:r>
            <a:r>
              <a:rPr sz="1800" spc="-150" dirty="0">
                <a:solidFill>
                  <a:srgbClr val="242423"/>
                </a:solidFill>
                <a:latin typeface="Lucida Sans Unicode"/>
                <a:cs typeface="Lucida Sans Unicode"/>
              </a:rPr>
              <a:t>r</a:t>
            </a:r>
            <a:r>
              <a:rPr sz="1800" spc="-145" dirty="0">
                <a:solidFill>
                  <a:srgbClr val="242423"/>
                </a:solidFill>
                <a:latin typeface="Lucida Sans Unicode"/>
                <a:cs typeface="Lucida Sans Unicode"/>
              </a:rPr>
              <a:t>p</a:t>
            </a:r>
            <a:r>
              <a:rPr sz="1800" spc="-100" dirty="0">
                <a:solidFill>
                  <a:srgbClr val="242423"/>
                </a:solidFill>
                <a:latin typeface="Lucida Sans Unicode"/>
                <a:cs typeface="Lucida Sans Unicode"/>
              </a:rPr>
              <a:t>o</a:t>
            </a:r>
            <a:r>
              <a:rPr sz="1800" spc="-10" dirty="0">
                <a:solidFill>
                  <a:srgbClr val="242423"/>
                </a:solidFill>
                <a:latin typeface="Lucida Sans Unicode"/>
                <a:cs typeface="Lucida Sans Unicode"/>
              </a:rPr>
              <a:t>s</a:t>
            </a:r>
            <a:r>
              <a:rPr sz="1800" spc="-70" dirty="0">
                <a:solidFill>
                  <a:srgbClr val="242423"/>
                </a:solidFill>
                <a:latin typeface="Lucida Sans Unicode"/>
                <a:cs typeface="Lucida Sans Unicode"/>
              </a:rPr>
              <a:t>e</a:t>
            </a:r>
            <a:r>
              <a:rPr sz="1800" spc="-10" dirty="0">
                <a:solidFill>
                  <a:srgbClr val="242423"/>
                </a:solidFill>
                <a:latin typeface="Lucida Sans Unicode"/>
                <a:cs typeface="Lucida Sans Unicode"/>
              </a:rPr>
              <a:t>s</a:t>
            </a:r>
            <a:r>
              <a:rPr sz="1800" spc="-220" dirty="0">
                <a:solidFill>
                  <a:srgbClr val="242423"/>
                </a:solidFill>
                <a:latin typeface="Lucida Sans Unicode"/>
                <a:cs typeface="Lucida Sans Unicode"/>
              </a:rPr>
              <a:t>,</a:t>
            </a:r>
            <a:r>
              <a:rPr sz="1800" spc="-160" dirty="0">
                <a:solidFill>
                  <a:srgbClr val="242423"/>
                </a:solidFill>
                <a:latin typeface="Lucida Sans Unicode"/>
                <a:cs typeface="Lucida Sans Unicode"/>
              </a:rPr>
              <a:t> </a:t>
            </a:r>
            <a:r>
              <a:rPr sz="1800" spc="-125" dirty="0">
                <a:solidFill>
                  <a:srgbClr val="242423"/>
                </a:solidFill>
                <a:latin typeface="Lucida Sans Unicode"/>
                <a:cs typeface="Lucida Sans Unicode"/>
              </a:rPr>
              <a:t>m</a:t>
            </a:r>
            <a:r>
              <a:rPr sz="1800" spc="-35" dirty="0">
                <a:solidFill>
                  <a:srgbClr val="242423"/>
                </a:solidFill>
                <a:latin typeface="Lucida Sans Unicode"/>
                <a:cs typeface="Lucida Sans Unicode"/>
              </a:rPr>
              <a:t>a</a:t>
            </a:r>
            <a:r>
              <a:rPr sz="1800" spc="-160" dirty="0">
                <a:solidFill>
                  <a:srgbClr val="242423"/>
                </a:solidFill>
                <a:latin typeface="Lucida Sans Unicode"/>
                <a:cs typeface="Lucida Sans Unicode"/>
              </a:rPr>
              <a:t>k</a:t>
            </a:r>
            <a:r>
              <a:rPr sz="1800" spc="-105" dirty="0">
                <a:solidFill>
                  <a:srgbClr val="242423"/>
                </a:solidFill>
                <a:latin typeface="Lucida Sans Unicode"/>
                <a:cs typeface="Lucida Sans Unicode"/>
              </a:rPr>
              <a:t>i</a:t>
            </a:r>
            <a:r>
              <a:rPr sz="1800" spc="-145" dirty="0">
                <a:solidFill>
                  <a:srgbClr val="242423"/>
                </a:solidFill>
                <a:latin typeface="Lucida Sans Unicode"/>
                <a:cs typeface="Lucida Sans Unicode"/>
              </a:rPr>
              <a:t>n</a:t>
            </a:r>
            <a:r>
              <a:rPr sz="1800" spc="-75" dirty="0">
                <a:solidFill>
                  <a:srgbClr val="242423"/>
                </a:solidFill>
                <a:latin typeface="Lucida Sans Unicode"/>
                <a:cs typeface="Lucida Sans Unicode"/>
              </a:rPr>
              <a:t>g  </a:t>
            </a:r>
            <a:r>
              <a:rPr sz="1800" spc="-145" dirty="0">
                <a:solidFill>
                  <a:srgbClr val="242423"/>
                </a:solidFill>
                <a:latin typeface="Lucida Sans Unicode"/>
                <a:cs typeface="Lucida Sans Unicode"/>
              </a:rPr>
              <a:t>p</a:t>
            </a:r>
            <a:r>
              <a:rPr sz="1800" spc="-150" dirty="0">
                <a:solidFill>
                  <a:srgbClr val="242423"/>
                </a:solidFill>
                <a:latin typeface="Lucida Sans Unicode"/>
                <a:cs typeface="Lucida Sans Unicode"/>
              </a:rPr>
              <a:t>r</a:t>
            </a:r>
            <a:r>
              <a:rPr sz="1800" spc="-70" dirty="0">
                <a:solidFill>
                  <a:srgbClr val="242423"/>
                </a:solidFill>
                <a:latin typeface="Lucida Sans Unicode"/>
                <a:cs typeface="Lucida Sans Unicode"/>
              </a:rPr>
              <a:t>e</a:t>
            </a:r>
            <a:r>
              <a:rPr sz="1800" spc="-10" dirty="0">
                <a:solidFill>
                  <a:srgbClr val="242423"/>
                </a:solidFill>
                <a:latin typeface="Lucida Sans Unicode"/>
                <a:cs typeface="Lucida Sans Unicode"/>
              </a:rPr>
              <a:t>s</a:t>
            </a:r>
            <a:r>
              <a:rPr sz="1800" spc="-70" dirty="0">
                <a:solidFill>
                  <a:srgbClr val="242423"/>
                </a:solidFill>
                <a:latin typeface="Lucida Sans Unicode"/>
                <a:cs typeface="Lucida Sans Unicode"/>
              </a:rPr>
              <a:t>e</a:t>
            </a:r>
            <a:r>
              <a:rPr sz="1800" spc="-145" dirty="0">
                <a:solidFill>
                  <a:srgbClr val="242423"/>
                </a:solidFill>
                <a:latin typeface="Lucida Sans Unicode"/>
                <a:cs typeface="Lucida Sans Unicode"/>
              </a:rPr>
              <a:t>n</a:t>
            </a:r>
            <a:r>
              <a:rPr sz="1800" spc="-105" dirty="0">
                <a:solidFill>
                  <a:srgbClr val="242423"/>
                </a:solidFill>
                <a:latin typeface="Lucida Sans Unicode"/>
                <a:cs typeface="Lucida Sans Unicode"/>
              </a:rPr>
              <a:t>t</a:t>
            </a:r>
            <a:r>
              <a:rPr sz="1800" spc="-35" dirty="0">
                <a:solidFill>
                  <a:srgbClr val="242423"/>
                </a:solidFill>
                <a:latin typeface="Lucida Sans Unicode"/>
                <a:cs typeface="Lucida Sans Unicode"/>
              </a:rPr>
              <a:t>a</a:t>
            </a:r>
            <a:r>
              <a:rPr sz="1800" spc="-105" dirty="0">
                <a:solidFill>
                  <a:srgbClr val="242423"/>
                </a:solidFill>
                <a:latin typeface="Lucida Sans Unicode"/>
                <a:cs typeface="Lucida Sans Unicode"/>
              </a:rPr>
              <a:t>ti</a:t>
            </a:r>
            <a:r>
              <a:rPr sz="1800" spc="-100" dirty="0">
                <a:solidFill>
                  <a:srgbClr val="242423"/>
                </a:solidFill>
                <a:latin typeface="Lucida Sans Unicode"/>
                <a:cs typeface="Lucida Sans Unicode"/>
              </a:rPr>
              <a:t>o</a:t>
            </a:r>
            <a:r>
              <a:rPr sz="1800" spc="-145" dirty="0">
                <a:solidFill>
                  <a:srgbClr val="242423"/>
                </a:solidFill>
                <a:latin typeface="Lucida Sans Unicode"/>
                <a:cs typeface="Lucida Sans Unicode"/>
              </a:rPr>
              <a:t>n</a:t>
            </a:r>
            <a:r>
              <a:rPr sz="1800" spc="10" dirty="0">
                <a:solidFill>
                  <a:srgbClr val="242423"/>
                </a:solidFill>
                <a:latin typeface="Lucida Sans Unicode"/>
                <a:cs typeface="Lucida Sans Unicode"/>
              </a:rPr>
              <a:t>s</a:t>
            </a:r>
            <a:r>
              <a:rPr sz="1800" spc="-160" dirty="0">
                <a:solidFill>
                  <a:srgbClr val="242423"/>
                </a:solidFill>
                <a:latin typeface="Lucida Sans Unicode"/>
                <a:cs typeface="Lucida Sans Unicode"/>
              </a:rPr>
              <a:t> </a:t>
            </a:r>
            <a:r>
              <a:rPr sz="1800" spc="-145" dirty="0">
                <a:solidFill>
                  <a:srgbClr val="242423"/>
                </a:solidFill>
                <a:latin typeface="Lucida Sans Unicode"/>
                <a:cs typeface="Lucida Sans Unicode"/>
              </a:rPr>
              <a:t>p</a:t>
            </a:r>
            <a:r>
              <a:rPr sz="1800" spc="-100" dirty="0">
                <a:solidFill>
                  <a:srgbClr val="242423"/>
                </a:solidFill>
                <a:latin typeface="Lucida Sans Unicode"/>
                <a:cs typeface="Lucida Sans Unicode"/>
              </a:rPr>
              <a:t>o</a:t>
            </a:r>
            <a:r>
              <a:rPr sz="1800" spc="-55" dirty="0">
                <a:solidFill>
                  <a:srgbClr val="242423"/>
                </a:solidFill>
                <a:latin typeface="Lucida Sans Unicode"/>
                <a:cs typeface="Lucida Sans Unicode"/>
              </a:rPr>
              <a:t>w</a:t>
            </a:r>
            <a:r>
              <a:rPr sz="1800" spc="-70" dirty="0">
                <a:solidFill>
                  <a:srgbClr val="242423"/>
                </a:solidFill>
                <a:latin typeface="Lucida Sans Unicode"/>
                <a:cs typeface="Lucida Sans Unicode"/>
              </a:rPr>
              <a:t>e</a:t>
            </a:r>
            <a:r>
              <a:rPr sz="1800" spc="-150" dirty="0">
                <a:solidFill>
                  <a:srgbClr val="242423"/>
                </a:solidFill>
                <a:latin typeface="Lucida Sans Unicode"/>
                <a:cs typeface="Lucida Sans Unicode"/>
              </a:rPr>
              <a:t>r</a:t>
            </a:r>
            <a:r>
              <a:rPr sz="1800" spc="-60" dirty="0">
                <a:solidFill>
                  <a:srgbClr val="242423"/>
                </a:solidFill>
                <a:latin typeface="Lucida Sans Unicode"/>
                <a:cs typeface="Lucida Sans Unicode"/>
              </a:rPr>
              <a:t>f</a:t>
            </a:r>
            <a:r>
              <a:rPr sz="1800" spc="-145" dirty="0">
                <a:solidFill>
                  <a:srgbClr val="242423"/>
                </a:solidFill>
                <a:latin typeface="Lucida Sans Unicode"/>
                <a:cs typeface="Lucida Sans Unicode"/>
              </a:rPr>
              <a:t>u</a:t>
            </a:r>
            <a:r>
              <a:rPr sz="1800" spc="-85" dirty="0">
                <a:solidFill>
                  <a:srgbClr val="242423"/>
                </a:solidFill>
                <a:latin typeface="Lucida Sans Unicode"/>
                <a:cs typeface="Lucida Sans Unicode"/>
              </a:rPr>
              <a:t>l</a:t>
            </a:r>
            <a:r>
              <a:rPr sz="1800" spc="-160" dirty="0">
                <a:solidFill>
                  <a:srgbClr val="242423"/>
                </a:solidFill>
                <a:latin typeface="Lucida Sans Unicode"/>
                <a:cs typeface="Lucida Sans Unicode"/>
              </a:rPr>
              <a:t> </a:t>
            </a:r>
            <a:r>
              <a:rPr sz="1800" spc="-105" dirty="0">
                <a:solidFill>
                  <a:srgbClr val="242423"/>
                </a:solidFill>
                <a:latin typeface="Lucida Sans Unicode"/>
                <a:cs typeface="Lucida Sans Unicode"/>
              </a:rPr>
              <a:t>t</a:t>
            </a:r>
            <a:r>
              <a:rPr sz="1800" spc="-100" dirty="0">
                <a:solidFill>
                  <a:srgbClr val="242423"/>
                </a:solidFill>
                <a:latin typeface="Lucida Sans Unicode"/>
                <a:cs typeface="Lucida Sans Unicode"/>
              </a:rPr>
              <a:t>oo</a:t>
            </a:r>
            <a:r>
              <a:rPr sz="1800" spc="-105" dirty="0">
                <a:solidFill>
                  <a:srgbClr val="242423"/>
                </a:solidFill>
                <a:latin typeface="Lucida Sans Unicode"/>
                <a:cs typeface="Lucida Sans Unicode"/>
              </a:rPr>
              <a:t>l</a:t>
            </a:r>
            <a:r>
              <a:rPr sz="1800" spc="10" dirty="0">
                <a:solidFill>
                  <a:srgbClr val="242423"/>
                </a:solidFill>
                <a:latin typeface="Lucida Sans Unicode"/>
                <a:cs typeface="Lucida Sans Unicode"/>
              </a:rPr>
              <a:t>s</a:t>
            </a:r>
            <a:r>
              <a:rPr sz="1800" spc="-160" dirty="0">
                <a:solidFill>
                  <a:srgbClr val="242423"/>
                </a:solidFill>
                <a:latin typeface="Lucida Sans Unicode"/>
                <a:cs typeface="Lucida Sans Unicode"/>
              </a:rPr>
              <a:t> </a:t>
            </a:r>
            <a:r>
              <a:rPr sz="1800" spc="-60" dirty="0">
                <a:solidFill>
                  <a:srgbClr val="242423"/>
                </a:solidFill>
                <a:latin typeface="Lucida Sans Unicode"/>
                <a:cs typeface="Lucida Sans Unicode"/>
              </a:rPr>
              <a:t>f</a:t>
            </a:r>
            <a:r>
              <a:rPr sz="1800" spc="-100" dirty="0">
                <a:solidFill>
                  <a:srgbClr val="242423"/>
                </a:solidFill>
                <a:latin typeface="Lucida Sans Unicode"/>
                <a:cs typeface="Lucida Sans Unicode"/>
              </a:rPr>
              <a:t>o</a:t>
            </a:r>
            <a:r>
              <a:rPr sz="1800" spc="-110" dirty="0">
                <a:solidFill>
                  <a:srgbClr val="242423"/>
                </a:solidFill>
                <a:latin typeface="Lucida Sans Unicode"/>
                <a:cs typeface="Lucida Sans Unicode"/>
              </a:rPr>
              <a:t>r  </a:t>
            </a:r>
            <a:r>
              <a:rPr sz="1800" dirty="0">
                <a:solidFill>
                  <a:srgbClr val="242423"/>
                </a:solidFill>
                <a:latin typeface="Lucida Sans Unicode"/>
                <a:cs typeface="Lucida Sans Unicode"/>
              </a:rPr>
              <a:t>c</a:t>
            </a:r>
            <a:r>
              <a:rPr sz="1800" spc="-100" dirty="0">
                <a:solidFill>
                  <a:srgbClr val="242423"/>
                </a:solidFill>
                <a:latin typeface="Lucida Sans Unicode"/>
                <a:cs typeface="Lucida Sans Unicode"/>
              </a:rPr>
              <a:t>o</a:t>
            </a:r>
            <a:r>
              <a:rPr sz="1800" spc="-145" dirty="0">
                <a:solidFill>
                  <a:srgbClr val="242423"/>
                </a:solidFill>
                <a:latin typeface="Lucida Sans Unicode"/>
                <a:cs typeface="Lucida Sans Unicode"/>
              </a:rPr>
              <a:t>n</a:t>
            </a:r>
            <a:r>
              <a:rPr sz="1800" spc="-80" dirty="0">
                <a:solidFill>
                  <a:srgbClr val="242423"/>
                </a:solidFill>
                <a:latin typeface="Lucida Sans Unicode"/>
                <a:cs typeface="Lucida Sans Unicode"/>
              </a:rPr>
              <a:t>v</a:t>
            </a:r>
            <a:r>
              <a:rPr sz="1800" spc="-105" dirty="0">
                <a:solidFill>
                  <a:srgbClr val="242423"/>
                </a:solidFill>
                <a:latin typeface="Lucida Sans Unicode"/>
                <a:cs typeface="Lucida Sans Unicode"/>
              </a:rPr>
              <a:t>i</a:t>
            </a:r>
            <a:r>
              <a:rPr sz="1800" spc="-145" dirty="0">
                <a:solidFill>
                  <a:srgbClr val="242423"/>
                </a:solidFill>
                <a:latin typeface="Lucida Sans Unicode"/>
                <a:cs typeface="Lucida Sans Unicode"/>
              </a:rPr>
              <a:t>n</a:t>
            </a:r>
            <a:r>
              <a:rPr sz="1800" dirty="0">
                <a:solidFill>
                  <a:srgbClr val="242423"/>
                </a:solidFill>
                <a:latin typeface="Lucida Sans Unicode"/>
                <a:cs typeface="Lucida Sans Unicode"/>
              </a:rPr>
              <a:t>c</a:t>
            </a:r>
            <a:r>
              <a:rPr sz="1800" spc="-105" dirty="0">
                <a:solidFill>
                  <a:srgbClr val="242423"/>
                </a:solidFill>
                <a:latin typeface="Lucida Sans Unicode"/>
                <a:cs typeface="Lucida Sans Unicode"/>
              </a:rPr>
              <a:t>i</a:t>
            </a:r>
            <a:r>
              <a:rPr sz="1800" spc="-145" dirty="0">
                <a:solidFill>
                  <a:srgbClr val="242423"/>
                </a:solidFill>
                <a:latin typeface="Lucida Sans Unicode"/>
                <a:cs typeface="Lucida Sans Unicode"/>
              </a:rPr>
              <a:t>n</a:t>
            </a:r>
            <a:r>
              <a:rPr sz="1800" spc="-114" dirty="0">
                <a:solidFill>
                  <a:srgbClr val="242423"/>
                </a:solidFill>
                <a:latin typeface="Lucida Sans Unicode"/>
                <a:cs typeface="Lucida Sans Unicode"/>
              </a:rPr>
              <a:t>g</a:t>
            </a:r>
            <a:r>
              <a:rPr sz="1800" spc="-165" dirty="0">
                <a:solidFill>
                  <a:srgbClr val="242423"/>
                </a:solidFill>
                <a:latin typeface="Lucida Sans Unicode"/>
                <a:cs typeface="Lucida Sans Unicode"/>
              </a:rPr>
              <a:t> </a:t>
            </a:r>
            <a:r>
              <a:rPr sz="1800" spc="-35" dirty="0">
                <a:solidFill>
                  <a:srgbClr val="242423"/>
                </a:solidFill>
                <a:latin typeface="Lucida Sans Unicode"/>
                <a:cs typeface="Lucida Sans Unicode"/>
              </a:rPr>
              <a:t>a</a:t>
            </a:r>
            <a:r>
              <a:rPr sz="1800" spc="-145" dirty="0">
                <a:solidFill>
                  <a:srgbClr val="242423"/>
                </a:solidFill>
                <a:latin typeface="Lucida Sans Unicode"/>
                <a:cs typeface="Lucida Sans Unicode"/>
              </a:rPr>
              <a:t>n</a:t>
            </a:r>
            <a:r>
              <a:rPr sz="1800" spc="-120" dirty="0">
                <a:solidFill>
                  <a:srgbClr val="242423"/>
                </a:solidFill>
                <a:latin typeface="Lucida Sans Unicode"/>
                <a:cs typeface="Lucida Sans Unicode"/>
              </a:rPr>
              <a:t>d</a:t>
            </a:r>
            <a:r>
              <a:rPr sz="1800" spc="-165" dirty="0">
                <a:solidFill>
                  <a:srgbClr val="242423"/>
                </a:solidFill>
                <a:latin typeface="Lucida Sans Unicode"/>
                <a:cs typeface="Lucida Sans Unicode"/>
              </a:rPr>
              <a:t> </a:t>
            </a:r>
            <a:r>
              <a:rPr sz="1800" spc="-105" dirty="0">
                <a:solidFill>
                  <a:srgbClr val="242423"/>
                </a:solidFill>
                <a:latin typeface="Lucida Sans Unicode"/>
                <a:cs typeface="Lucida Sans Unicode"/>
              </a:rPr>
              <a:t>t</a:t>
            </a:r>
            <a:r>
              <a:rPr sz="1800" spc="-70" dirty="0">
                <a:solidFill>
                  <a:srgbClr val="242423"/>
                </a:solidFill>
                <a:latin typeface="Lucida Sans Unicode"/>
                <a:cs typeface="Lucida Sans Unicode"/>
              </a:rPr>
              <a:t>e</a:t>
            </a:r>
            <a:r>
              <a:rPr sz="1800" spc="-35" dirty="0">
                <a:solidFill>
                  <a:srgbClr val="242423"/>
                </a:solidFill>
                <a:latin typeface="Lucida Sans Unicode"/>
                <a:cs typeface="Lucida Sans Unicode"/>
              </a:rPr>
              <a:t>a</a:t>
            </a:r>
            <a:r>
              <a:rPr sz="1800" dirty="0">
                <a:solidFill>
                  <a:srgbClr val="242423"/>
                </a:solidFill>
                <a:latin typeface="Lucida Sans Unicode"/>
                <a:cs typeface="Lucida Sans Unicode"/>
              </a:rPr>
              <a:t>c</a:t>
            </a:r>
            <a:r>
              <a:rPr sz="1800" spc="-150" dirty="0">
                <a:solidFill>
                  <a:srgbClr val="242423"/>
                </a:solidFill>
                <a:latin typeface="Lucida Sans Unicode"/>
                <a:cs typeface="Lucida Sans Unicode"/>
              </a:rPr>
              <a:t>h</a:t>
            </a:r>
            <a:r>
              <a:rPr sz="1800" spc="-105" dirty="0">
                <a:solidFill>
                  <a:srgbClr val="242423"/>
                </a:solidFill>
                <a:latin typeface="Lucida Sans Unicode"/>
                <a:cs typeface="Lucida Sans Unicode"/>
              </a:rPr>
              <a:t>i</a:t>
            </a:r>
            <a:r>
              <a:rPr sz="1800" spc="-145" dirty="0">
                <a:solidFill>
                  <a:srgbClr val="242423"/>
                </a:solidFill>
                <a:latin typeface="Lucida Sans Unicode"/>
                <a:cs typeface="Lucida Sans Unicode"/>
              </a:rPr>
              <a:t>n</a:t>
            </a:r>
            <a:r>
              <a:rPr sz="1800" spc="-135" dirty="0">
                <a:solidFill>
                  <a:srgbClr val="242423"/>
                </a:solidFill>
                <a:latin typeface="Lucida Sans Unicode"/>
                <a:cs typeface="Lucida Sans Unicode"/>
              </a:rPr>
              <a:t>g</a:t>
            </a:r>
            <a:r>
              <a:rPr sz="1800" spc="-95" dirty="0">
                <a:solidFill>
                  <a:srgbClr val="242423"/>
                </a:solidFill>
                <a:latin typeface="Lucida Sans Unicode"/>
                <a:cs typeface="Lucida Sans Unicode"/>
              </a:rPr>
              <a:t>.</a:t>
            </a:r>
            <a:endParaRPr sz="1800">
              <a:latin typeface="Lucida Sans Unicode"/>
              <a:cs typeface="Lucida Sans Unicode"/>
            </a:endParaRPr>
          </a:p>
        </p:txBody>
      </p:sp>
      <p:sp>
        <p:nvSpPr>
          <p:cNvPr id="7" name="object 7"/>
          <p:cNvSpPr txBox="1"/>
          <p:nvPr/>
        </p:nvSpPr>
        <p:spPr>
          <a:xfrm>
            <a:off x="6730487" y="6196791"/>
            <a:ext cx="3991610" cy="2193925"/>
          </a:xfrm>
          <a:prstGeom prst="rect">
            <a:avLst/>
          </a:prstGeom>
        </p:spPr>
        <p:txBody>
          <a:bodyPr vert="horz" wrap="square" lIns="0" tIns="12700" rIns="0" bIns="0" rtlCol="0">
            <a:spAutoFit/>
          </a:bodyPr>
          <a:lstStyle/>
          <a:p>
            <a:pPr marL="12700" marR="5080">
              <a:lnSpc>
                <a:spcPct val="112900"/>
              </a:lnSpc>
              <a:spcBef>
                <a:spcPts val="100"/>
              </a:spcBef>
            </a:pPr>
            <a:r>
              <a:rPr sz="1800" spc="120" dirty="0">
                <a:solidFill>
                  <a:srgbClr val="242423"/>
                </a:solidFill>
                <a:latin typeface="Lucida Sans Unicode"/>
                <a:cs typeface="Lucida Sans Unicode"/>
              </a:rPr>
              <a:t>P</a:t>
            </a:r>
            <a:r>
              <a:rPr sz="1800" spc="-150" dirty="0">
                <a:solidFill>
                  <a:srgbClr val="242423"/>
                </a:solidFill>
                <a:latin typeface="Lucida Sans Unicode"/>
                <a:cs typeface="Lucida Sans Unicode"/>
              </a:rPr>
              <a:t>r</a:t>
            </a:r>
            <a:r>
              <a:rPr sz="1800" spc="-70" dirty="0">
                <a:solidFill>
                  <a:srgbClr val="242423"/>
                </a:solidFill>
                <a:latin typeface="Lucida Sans Unicode"/>
                <a:cs typeface="Lucida Sans Unicode"/>
              </a:rPr>
              <a:t>e</a:t>
            </a:r>
            <a:r>
              <a:rPr sz="1800" spc="-10" dirty="0">
                <a:solidFill>
                  <a:srgbClr val="242423"/>
                </a:solidFill>
                <a:latin typeface="Lucida Sans Unicode"/>
                <a:cs typeface="Lucida Sans Unicode"/>
              </a:rPr>
              <a:t>s</a:t>
            </a:r>
            <a:r>
              <a:rPr sz="1800" spc="-70" dirty="0">
                <a:solidFill>
                  <a:srgbClr val="242423"/>
                </a:solidFill>
                <a:latin typeface="Lucida Sans Unicode"/>
                <a:cs typeface="Lucida Sans Unicode"/>
              </a:rPr>
              <a:t>e</a:t>
            </a:r>
            <a:r>
              <a:rPr sz="1800" spc="-145" dirty="0">
                <a:solidFill>
                  <a:srgbClr val="242423"/>
                </a:solidFill>
                <a:latin typeface="Lucida Sans Unicode"/>
                <a:cs typeface="Lucida Sans Unicode"/>
              </a:rPr>
              <a:t>n</a:t>
            </a:r>
            <a:r>
              <a:rPr sz="1800" spc="-105" dirty="0">
                <a:solidFill>
                  <a:srgbClr val="242423"/>
                </a:solidFill>
                <a:latin typeface="Lucida Sans Unicode"/>
                <a:cs typeface="Lucida Sans Unicode"/>
              </a:rPr>
              <a:t>t</a:t>
            </a:r>
            <a:r>
              <a:rPr sz="1800" spc="-35" dirty="0">
                <a:solidFill>
                  <a:srgbClr val="242423"/>
                </a:solidFill>
                <a:latin typeface="Lucida Sans Unicode"/>
                <a:cs typeface="Lucida Sans Unicode"/>
              </a:rPr>
              <a:t>a</a:t>
            </a:r>
            <a:r>
              <a:rPr sz="1800" spc="-105" dirty="0">
                <a:solidFill>
                  <a:srgbClr val="242423"/>
                </a:solidFill>
                <a:latin typeface="Lucida Sans Unicode"/>
                <a:cs typeface="Lucida Sans Unicode"/>
              </a:rPr>
              <a:t>ti</a:t>
            </a:r>
            <a:r>
              <a:rPr sz="1800" spc="-100" dirty="0">
                <a:solidFill>
                  <a:srgbClr val="242423"/>
                </a:solidFill>
                <a:latin typeface="Lucida Sans Unicode"/>
                <a:cs typeface="Lucida Sans Unicode"/>
              </a:rPr>
              <a:t>o</a:t>
            </a:r>
            <a:r>
              <a:rPr sz="1800" spc="-145" dirty="0">
                <a:solidFill>
                  <a:srgbClr val="242423"/>
                </a:solidFill>
                <a:latin typeface="Lucida Sans Unicode"/>
                <a:cs typeface="Lucida Sans Unicode"/>
              </a:rPr>
              <a:t>n</a:t>
            </a:r>
            <a:r>
              <a:rPr sz="1800" spc="10" dirty="0">
                <a:solidFill>
                  <a:srgbClr val="242423"/>
                </a:solidFill>
                <a:latin typeface="Lucida Sans Unicode"/>
                <a:cs typeface="Lucida Sans Unicode"/>
              </a:rPr>
              <a:t>s</a:t>
            </a:r>
            <a:r>
              <a:rPr sz="1800" spc="-160" dirty="0">
                <a:solidFill>
                  <a:srgbClr val="242423"/>
                </a:solidFill>
                <a:latin typeface="Lucida Sans Unicode"/>
                <a:cs typeface="Lucida Sans Unicode"/>
              </a:rPr>
              <a:t> </a:t>
            </a:r>
            <a:r>
              <a:rPr sz="1800" spc="-35" dirty="0">
                <a:solidFill>
                  <a:srgbClr val="242423"/>
                </a:solidFill>
                <a:latin typeface="Lucida Sans Unicode"/>
                <a:cs typeface="Lucida Sans Unicode"/>
              </a:rPr>
              <a:t>a</a:t>
            </a:r>
            <a:r>
              <a:rPr sz="1800" spc="-150" dirty="0">
                <a:solidFill>
                  <a:srgbClr val="242423"/>
                </a:solidFill>
                <a:latin typeface="Lucida Sans Unicode"/>
                <a:cs typeface="Lucida Sans Unicode"/>
              </a:rPr>
              <a:t>r</a:t>
            </a:r>
            <a:r>
              <a:rPr sz="1800" spc="-50" dirty="0">
                <a:solidFill>
                  <a:srgbClr val="242423"/>
                </a:solidFill>
                <a:latin typeface="Lucida Sans Unicode"/>
                <a:cs typeface="Lucida Sans Unicode"/>
              </a:rPr>
              <a:t>e</a:t>
            </a:r>
            <a:r>
              <a:rPr sz="1800" spc="-160" dirty="0">
                <a:solidFill>
                  <a:srgbClr val="242423"/>
                </a:solidFill>
                <a:latin typeface="Lucida Sans Unicode"/>
                <a:cs typeface="Lucida Sans Unicode"/>
              </a:rPr>
              <a:t> </a:t>
            </a:r>
            <a:r>
              <a:rPr sz="1800" dirty="0">
                <a:solidFill>
                  <a:srgbClr val="242423"/>
                </a:solidFill>
                <a:latin typeface="Lucida Sans Unicode"/>
                <a:cs typeface="Lucida Sans Unicode"/>
              </a:rPr>
              <a:t>c</a:t>
            </a:r>
            <a:r>
              <a:rPr sz="1800" spc="-100" dirty="0">
                <a:solidFill>
                  <a:srgbClr val="242423"/>
                </a:solidFill>
                <a:latin typeface="Lucida Sans Unicode"/>
                <a:cs typeface="Lucida Sans Unicode"/>
              </a:rPr>
              <a:t>o</a:t>
            </a:r>
            <a:r>
              <a:rPr sz="1800" spc="-125" dirty="0">
                <a:solidFill>
                  <a:srgbClr val="242423"/>
                </a:solidFill>
                <a:latin typeface="Lucida Sans Unicode"/>
                <a:cs typeface="Lucida Sans Unicode"/>
              </a:rPr>
              <a:t>mm</a:t>
            </a:r>
            <a:r>
              <a:rPr sz="1800" spc="-145" dirty="0">
                <a:solidFill>
                  <a:srgbClr val="242423"/>
                </a:solidFill>
                <a:latin typeface="Lucida Sans Unicode"/>
                <a:cs typeface="Lucida Sans Unicode"/>
              </a:rPr>
              <a:t>un</a:t>
            </a:r>
            <a:r>
              <a:rPr sz="1800" spc="-105" dirty="0">
                <a:solidFill>
                  <a:srgbClr val="242423"/>
                </a:solidFill>
                <a:latin typeface="Lucida Sans Unicode"/>
                <a:cs typeface="Lucida Sans Unicode"/>
              </a:rPr>
              <a:t>i</a:t>
            </a:r>
            <a:r>
              <a:rPr sz="1800" dirty="0">
                <a:solidFill>
                  <a:srgbClr val="242423"/>
                </a:solidFill>
                <a:latin typeface="Lucida Sans Unicode"/>
                <a:cs typeface="Lucida Sans Unicode"/>
              </a:rPr>
              <a:t>c</a:t>
            </a:r>
            <a:r>
              <a:rPr sz="1800" spc="-35" dirty="0">
                <a:solidFill>
                  <a:srgbClr val="242423"/>
                </a:solidFill>
                <a:latin typeface="Lucida Sans Unicode"/>
                <a:cs typeface="Lucida Sans Unicode"/>
              </a:rPr>
              <a:t>a</a:t>
            </a:r>
            <a:r>
              <a:rPr sz="1800" spc="-105" dirty="0">
                <a:solidFill>
                  <a:srgbClr val="242423"/>
                </a:solidFill>
                <a:latin typeface="Lucida Sans Unicode"/>
                <a:cs typeface="Lucida Sans Unicode"/>
              </a:rPr>
              <a:t>ti</a:t>
            </a:r>
            <a:r>
              <a:rPr sz="1800" spc="-100" dirty="0">
                <a:solidFill>
                  <a:srgbClr val="242423"/>
                </a:solidFill>
                <a:latin typeface="Lucida Sans Unicode"/>
                <a:cs typeface="Lucida Sans Unicode"/>
              </a:rPr>
              <a:t>o</a:t>
            </a:r>
            <a:r>
              <a:rPr sz="1800" spc="-125" dirty="0">
                <a:solidFill>
                  <a:srgbClr val="242423"/>
                </a:solidFill>
                <a:latin typeface="Lucida Sans Unicode"/>
                <a:cs typeface="Lucida Sans Unicode"/>
              </a:rPr>
              <a:t>n</a:t>
            </a:r>
            <a:r>
              <a:rPr sz="1800" spc="-165" dirty="0">
                <a:solidFill>
                  <a:srgbClr val="242423"/>
                </a:solidFill>
                <a:latin typeface="Lucida Sans Unicode"/>
                <a:cs typeface="Lucida Sans Unicode"/>
              </a:rPr>
              <a:t> </a:t>
            </a:r>
            <a:r>
              <a:rPr sz="1800" spc="-105" dirty="0">
                <a:solidFill>
                  <a:srgbClr val="242423"/>
                </a:solidFill>
                <a:latin typeface="Lucida Sans Unicode"/>
                <a:cs typeface="Lucida Sans Unicode"/>
              </a:rPr>
              <a:t>t</a:t>
            </a:r>
            <a:r>
              <a:rPr sz="1800" spc="-100" dirty="0">
                <a:solidFill>
                  <a:srgbClr val="242423"/>
                </a:solidFill>
                <a:latin typeface="Lucida Sans Unicode"/>
                <a:cs typeface="Lucida Sans Unicode"/>
              </a:rPr>
              <a:t>oo</a:t>
            </a:r>
            <a:r>
              <a:rPr sz="1800" spc="-105" dirty="0">
                <a:solidFill>
                  <a:srgbClr val="242423"/>
                </a:solidFill>
                <a:latin typeface="Lucida Sans Unicode"/>
                <a:cs typeface="Lucida Sans Unicode"/>
              </a:rPr>
              <a:t>l</a:t>
            </a:r>
            <a:r>
              <a:rPr sz="1800" spc="5" dirty="0">
                <a:solidFill>
                  <a:srgbClr val="242423"/>
                </a:solidFill>
                <a:latin typeface="Lucida Sans Unicode"/>
                <a:cs typeface="Lucida Sans Unicode"/>
              </a:rPr>
              <a:t>s  </a:t>
            </a:r>
            <a:r>
              <a:rPr sz="1800" spc="-105" dirty="0">
                <a:solidFill>
                  <a:srgbClr val="242423"/>
                </a:solidFill>
                <a:latin typeface="Lucida Sans Unicode"/>
                <a:cs typeface="Lucida Sans Unicode"/>
              </a:rPr>
              <a:t>t</a:t>
            </a:r>
            <a:r>
              <a:rPr sz="1800" spc="-150" dirty="0">
                <a:solidFill>
                  <a:srgbClr val="242423"/>
                </a:solidFill>
                <a:latin typeface="Lucida Sans Unicode"/>
                <a:cs typeface="Lucida Sans Unicode"/>
              </a:rPr>
              <a:t>h</a:t>
            </a:r>
            <a:r>
              <a:rPr sz="1800" spc="-35" dirty="0">
                <a:solidFill>
                  <a:srgbClr val="242423"/>
                </a:solidFill>
                <a:latin typeface="Lucida Sans Unicode"/>
                <a:cs typeface="Lucida Sans Unicode"/>
              </a:rPr>
              <a:t>a</a:t>
            </a:r>
            <a:r>
              <a:rPr sz="1800" spc="-85" dirty="0">
                <a:solidFill>
                  <a:srgbClr val="242423"/>
                </a:solidFill>
                <a:latin typeface="Lucida Sans Unicode"/>
                <a:cs typeface="Lucida Sans Unicode"/>
              </a:rPr>
              <a:t>t</a:t>
            </a:r>
            <a:r>
              <a:rPr sz="1800" spc="-160" dirty="0">
                <a:solidFill>
                  <a:srgbClr val="242423"/>
                </a:solidFill>
                <a:latin typeface="Lucida Sans Unicode"/>
                <a:cs typeface="Lucida Sans Unicode"/>
              </a:rPr>
              <a:t> </a:t>
            </a:r>
            <a:r>
              <a:rPr sz="1800" dirty="0">
                <a:solidFill>
                  <a:srgbClr val="242423"/>
                </a:solidFill>
                <a:latin typeface="Lucida Sans Unicode"/>
                <a:cs typeface="Lucida Sans Unicode"/>
              </a:rPr>
              <a:t>c</a:t>
            </a:r>
            <a:r>
              <a:rPr sz="1800" spc="-35" dirty="0">
                <a:solidFill>
                  <a:srgbClr val="242423"/>
                </a:solidFill>
                <a:latin typeface="Lucida Sans Unicode"/>
                <a:cs typeface="Lucida Sans Unicode"/>
              </a:rPr>
              <a:t>a</a:t>
            </a:r>
            <a:r>
              <a:rPr sz="1800" spc="-125" dirty="0">
                <a:solidFill>
                  <a:srgbClr val="242423"/>
                </a:solidFill>
                <a:latin typeface="Lucida Sans Unicode"/>
                <a:cs typeface="Lucida Sans Unicode"/>
              </a:rPr>
              <a:t>n</a:t>
            </a:r>
            <a:r>
              <a:rPr sz="1800" spc="-165" dirty="0">
                <a:solidFill>
                  <a:srgbClr val="242423"/>
                </a:solidFill>
                <a:latin typeface="Lucida Sans Unicode"/>
                <a:cs typeface="Lucida Sans Unicode"/>
              </a:rPr>
              <a:t> </a:t>
            </a:r>
            <a:r>
              <a:rPr sz="1800" spc="-145" dirty="0">
                <a:solidFill>
                  <a:srgbClr val="242423"/>
                </a:solidFill>
                <a:latin typeface="Lucida Sans Unicode"/>
                <a:cs typeface="Lucida Sans Unicode"/>
              </a:rPr>
              <a:t>b</a:t>
            </a:r>
            <a:r>
              <a:rPr sz="1800" spc="-50" dirty="0">
                <a:solidFill>
                  <a:srgbClr val="242423"/>
                </a:solidFill>
                <a:latin typeface="Lucida Sans Unicode"/>
                <a:cs typeface="Lucida Sans Unicode"/>
              </a:rPr>
              <a:t>e</a:t>
            </a:r>
            <a:r>
              <a:rPr sz="1800" spc="-160" dirty="0">
                <a:solidFill>
                  <a:srgbClr val="242423"/>
                </a:solidFill>
                <a:latin typeface="Lucida Sans Unicode"/>
                <a:cs typeface="Lucida Sans Unicode"/>
              </a:rPr>
              <a:t> </a:t>
            </a:r>
            <a:r>
              <a:rPr sz="1800" spc="-145" dirty="0">
                <a:solidFill>
                  <a:srgbClr val="242423"/>
                </a:solidFill>
                <a:latin typeface="Lucida Sans Unicode"/>
                <a:cs typeface="Lucida Sans Unicode"/>
              </a:rPr>
              <a:t>u</a:t>
            </a:r>
            <a:r>
              <a:rPr sz="1800" spc="-10" dirty="0">
                <a:solidFill>
                  <a:srgbClr val="242423"/>
                </a:solidFill>
                <a:latin typeface="Lucida Sans Unicode"/>
                <a:cs typeface="Lucida Sans Unicode"/>
              </a:rPr>
              <a:t>s</a:t>
            </a:r>
            <a:r>
              <a:rPr sz="1800" spc="-70" dirty="0">
                <a:solidFill>
                  <a:srgbClr val="242423"/>
                </a:solidFill>
                <a:latin typeface="Lucida Sans Unicode"/>
                <a:cs typeface="Lucida Sans Unicode"/>
              </a:rPr>
              <a:t>e</a:t>
            </a:r>
            <a:r>
              <a:rPr sz="1800" spc="-120" dirty="0">
                <a:solidFill>
                  <a:srgbClr val="242423"/>
                </a:solidFill>
                <a:latin typeface="Lucida Sans Unicode"/>
                <a:cs typeface="Lucida Sans Unicode"/>
              </a:rPr>
              <a:t>d</a:t>
            </a:r>
            <a:r>
              <a:rPr sz="1800" spc="-165" dirty="0">
                <a:solidFill>
                  <a:srgbClr val="242423"/>
                </a:solidFill>
                <a:latin typeface="Lucida Sans Unicode"/>
                <a:cs typeface="Lucida Sans Unicode"/>
              </a:rPr>
              <a:t> </a:t>
            </a:r>
            <a:r>
              <a:rPr sz="1800" spc="-35" dirty="0">
                <a:solidFill>
                  <a:srgbClr val="242423"/>
                </a:solidFill>
                <a:latin typeface="Lucida Sans Unicode"/>
                <a:cs typeface="Lucida Sans Unicode"/>
              </a:rPr>
              <a:t>a</a:t>
            </a:r>
            <a:r>
              <a:rPr sz="1800" spc="10" dirty="0">
                <a:solidFill>
                  <a:srgbClr val="242423"/>
                </a:solidFill>
                <a:latin typeface="Lucida Sans Unicode"/>
                <a:cs typeface="Lucida Sans Unicode"/>
              </a:rPr>
              <a:t>s</a:t>
            </a:r>
            <a:r>
              <a:rPr sz="1800" spc="-160" dirty="0">
                <a:solidFill>
                  <a:srgbClr val="242423"/>
                </a:solidFill>
                <a:latin typeface="Lucida Sans Unicode"/>
                <a:cs typeface="Lucida Sans Unicode"/>
              </a:rPr>
              <a:t> </a:t>
            </a:r>
            <a:r>
              <a:rPr sz="1800" spc="-140" dirty="0">
                <a:solidFill>
                  <a:srgbClr val="242423"/>
                </a:solidFill>
                <a:latin typeface="Lucida Sans Unicode"/>
                <a:cs typeface="Lucida Sans Unicode"/>
              </a:rPr>
              <a:t>d</a:t>
            </a:r>
            <a:r>
              <a:rPr sz="1800" spc="-70" dirty="0">
                <a:solidFill>
                  <a:srgbClr val="242423"/>
                </a:solidFill>
                <a:latin typeface="Lucida Sans Unicode"/>
                <a:cs typeface="Lucida Sans Unicode"/>
              </a:rPr>
              <a:t>e</a:t>
            </a:r>
            <a:r>
              <a:rPr sz="1800" spc="-125" dirty="0">
                <a:solidFill>
                  <a:srgbClr val="242423"/>
                </a:solidFill>
                <a:latin typeface="Lucida Sans Unicode"/>
                <a:cs typeface="Lucida Sans Unicode"/>
              </a:rPr>
              <a:t>m</a:t>
            </a:r>
            <a:r>
              <a:rPr sz="1800" spc="-100" dirty="0">
                <a:solidFill>
                  <a:srgbClr val="242423"/>
                </a:solidFill>
                <a:latin typeface="Lucida Sans Unicode"/>
                <a:cs typeface="Lucida Sans Unicode"/>
              </a:rPr>
              <a:t>o</a:t>
            </a:r>
            <a:r>
              <a:rPr sz="1800" spc="-145" dirty="0">
                <a:solidFill>
                  <a:srgbClr val="242423"/>
                </a:solidFill>
                <a:latin typeface="Lucida Sans Unicode"/>
                <a:cs typeface="Lucida Sans Unicode"/>
              </a:rPr>
              <a:t>n</a:t>
            </a:r>
            <a:r>
              <a:rPr sz="1800" spc="-10" dirty="0">
                <a:solidFill>
                  <a:srgbClr val="242423"/>
                </a:solidFill>
                <a:latin typeface="Lucida Sans Unicode"/>
                <a:cs typeface="Lucida Sans Unicode"/>
              </a:rPr>
              <a:t>s</a:t>
            </a:r>
            <a:r>
              <a:rPr sz="1800" spc="-105" dirty="0">
                <a:solidFill>
                  <a:srgbClr val="242423"/>
                </a:solidFill>
                <a:latin typeface="Lucida Sans Unicode"/>
                <a:cs typeface="Lucida Sans Unicode"/>
              </a:rPr>
              <a:t>t</a:t>
            </a:r>
            <a:r>
              <a:rPr sz="1800" spc="-150" dirty="0">
                <a:solidFill>
                  <a:srgbClr val="242423"/>
                </a:solidFill>
                <a:latin typeface="Lucida Sans Unicode"/>
                <a:cs typeface="Lucida Sans Unicode"/>
              </a:rPr>
              <a:t>r</a:t>
            </a:r>
            <a:r>
              <a:rPr sz="1800" spc="-35" dirty="0">
                <a:solidFill>
                  <a:srgbClr val="242423"/>
                </a:solidFill>
                <a:latin typeface="Lucida Sans Unicode"/>
                <a:cs typeface="Lucida Sans Unicode"/>
              </a:rPr>
              <a:t>a</a:t>
            </a:r>
            <a:r>
              <a:rPr sz="1800" spc="-105" dirty="0">
                <a:solidFill>
                  <a:srgbClr val="242423"/>
                </a:solidFill>
                <a:latin typeface="Lucida Sans Unicode"/>
                <a:cs typeface="Lucida Sans Unicode"/>
              </a:rPr>
              <a:t>ti</a:t>
            </a:r>
            <a:r>
              <a:rPr sz="1800" spc="-100" dirty="0">
                <a:solidFill>
                  <a:srgbClr val="242423"/>
                </a:solidFill>
                <a:latin typeface="Lucida Sans Unicode"/>
                <a:cs typeface="Lucida Sans Unicode"/>
              </a:rPr>
              <a:t>o</a:t>
            </a:r>
            <a:r>
              <a:rPr sz="1800" spc="-145" dirty="0">
                <a:solidFill>
                  <a:srgbClr val="242423"/>
                </a:solidFill>
                <a:latin typeface="Lucida Sans Unicode"/>
                <a:cs typeface="Lucida Sans Unicode"/>
              </a:rPr>
              <a:t>n</a:t>
            </a:r>
            <a:r>
              <a:rPr sz="1800" spc="-10" dirty="0">
                <a:solidFill>
                  <a:srgbClr val="242423"/>
                </a:solidFill>
                <a:latin typeface="Lucida Sans Unicode"/>
                <a:cs typeface="Lucida Sans Unicode"/>
              </a:rPr>
              <a:t>s</a:t>
            </a:r>
            <a:r>
              <a:rPr sz="1800" spc="-220" dirty="0">
                <a:solidFill>
                  <a:srgbClr val="242423"/>
                </a:solidFill>
                <a:latin typeface="Lucida Sans Unicode"/>
                <a:cs typeface="Lucida Sans Unicode"/>
              </a:rPr>
              <a:t>,  </a:t>
            </a:r>
            <a:r>
              <a:rPr sz="1800" spc="-100" dirty="0">
                <a:solidFill>
                  <a:srgbClr val="242423"/>
                </a:solidFill>
                <a:latin typeface="Lucida Sans Unicode"/>
                <a:cs typeface="Lucida Sans Unicode"/>
              </a:rPr>
              <a:t>lectures,</a:t>
            </a:r>
            <a:r>
              <a:rPr sz="1800" spc="-155" dirty="0">
                <a:solidFill>
                  <a:srgbClr val="242423"/>
                </a:solidFill>
                <a:latin typeface="Lucida Sans Unicode"/>
                <a:cs typeface="Lucida Sans Unicode"/>
              </a:rPr>
              <a:t> </a:t>
            </a:r>
            <a:r>
              <a:rPr sz="1800" spc="-85" dirty="0">
                <a:solidFill>
                  <a:srgbClr val="242423"/>
                </a:solidFill>
                <a:latin typeface="Lucida Sans Unicode"/>
                <a:cs typeface="Lucida Sans Unicode"/>
              </a:rPr>
              <a:t>speeches,</a:t>
            </a:r>
            <a:r>
              <a:rPr sz="1800" spc="-150" dirty="0">
                <a:solidFill>
                  <a:srgbClr val="242423"/>
                </a:solidFill>
                <a:latin typeface="Lucida Sans Unicode"/>
                <a:cs typeface="Lucida Sans Unicode"/>
              </a:rPr>
              <a:t> </a:t>
            </a:r>
            <a:r>
              <a:rPr sz="1800" spc="-120" dirty="0">
                <a:solidFill>
                  <a:srgbClr val="242423"/>
                </a:solidFill>
                <a:latin typeface="Lucida Sans Unicode"/>
                <a:cs typeface="Lucida Sans Unicode"/>
              </a:rPr>
              <a:t>reports,</a:t>
            </a:r>
            <a:r>
              <a:rPr sz="1800" spc="-150" dirty="0">
                <a:solidFill>
                  <a:srgbClr val="242423"/>
                </a:solidFill>
                <a:latin typeface="Lucida Sans Unicode"/>
                <a:cs typeface="Lucida Sans Unicode"/>
              </a:rPr>
              <a:t> </a:t>
            </a:r>
            <a:r>
              <a:rPr sz="1800" spc="-100" dirty="0">
                <a:solidFill>
                  <a:srgbClr val="242423"/>
                </a:solidFill>
                <a:latin typeface="Lucida Sans Unicode"/>
                <a:cs typeface="Lucida Sans Unicode"/>
              </a:rPr>
              <a:t>and</a:t>
            </a:r>
            <a:r>
              <a:rPr sz="1800" spc="-155" dirty="0">
                <a:solidFill>
                  <a:srgbClr val="242423"/>
                </a:solidFill>
                <a:latin typeface="Lucida Sans Unicode"/>
                <a:cs typeface="Lucida Sans Unicode"/>
              </a:rPr>
              <a:t> </a:t>
            </a:r>
            <a:r>
              <a:rPr sz="1800" spc="-110" dirty="0">
                <a:solidFill>
                  <a:srgbClr val="242423"/>
                </a:solidFill>
                <a:latin typeface="Lucida Sans Unicode"/>
                <a:cs typeface="Lucida Sans Unicode"/>
              </a:rPr>
              <a:t>more.</a:t>
            </a:r>
            <a:r>
              <a:rPr sz="1800" spc="-150" dirty="0">
                <a:solidFill>
                  <a:srgbClr val="242423"/>
                </a:solidFill>
                <a:latin typeface="Lucida Sans Unicode"/>
                <a:cs typeface="Lucida Sans Unicode"/>
              </a:rPr>
              <a:t> </a:t>
            </a:r>
            <a:r>
              <a:rPr sz="1800" spc="-70" dirty="0">
                <a:solidFill>
                  <a:srgbClr val="242423"/>
                </a:solidFill>
                <a:latin typeface="Lucida Sans Unicode"/>
                <a:cs typeface="Lucida Sans Unicode"/>
              </a:rPr>
              <a:t>It </a:t>
            </a:r>
            <a:r>
              <a:rPr sz="1800" spc="-555" dirty="0">
                <a:solidFill>
                  <a:srgbClr val="242423"/>
                </a:solidFill>
                <a:latin typeface="Lucida Sans Unicode"/>
                <a:cs typeface="Lucida Sans Unicode"/>
              </a:rPr>
              <a:t> </a:t>
            </a:r>
            <a:r>
              <a:rPr sz="1800" spc="-105" dirty="0">
                <a:solidFill>
                  <a:srgbClr val="242423"/>
                </a:solidFill>
                <a:latin typeface="Lucida Sans Unicode"/>
                <a:cs typeface="Lucida Sans Unicode"/>
              </a:rPr>
              <a:t>i</a:t>
            </a:r>
            <a:r>
              <a:rPr sz="1800" spc="10" dirty="0">
                <a:solidFill>
                  <a:srgbClr val="242423"/>
                </a:solidFill>
                <a:latin typeface="Lucida Sans Unicode"/>
                <a:cs typeface="Lucida Sans Unicode"/>
              </a:rPr>
              <a:t>s</a:t>
            </a:r>
            <a:r>
              <a:rPr sz="1800" spc="-160" dirty="0">
                <a:solidFill>
                  <a:srgbClr val="242423"/>
                </a:solidFill>
                <a:latin typeface="Lucida Sans Unicode"/>
                <a:cs typeface="Lucida Sans Unicode"/>
              </a:rPr>
              <a:t> </a:t>
            </a:r>
            <a:r>
              <a:rPr sz="1800" spc="-125" dirty="0">
                <a:solidFill>
                  <a:srgbClr val="242423"/>
                </a:solidFill>
                <a:latin typeface="Lucida Sans Unicode"/>
                <a:cs typeface="Lucida Sans Unicode"/>
              </a:rPr>
              <a:t>m</a:t>
            </a:r>
            <a:r>
              <a:rPr sz="1800" spc="-100" dirty="0">
                <a:solidFill>
                  <a:srgbClr val="242423"/>
                </a:solidFill>
                <a:latin typeface="Lucida Sans Unicode"/>
                <a:cs typeface="Lucida Sans Unicode"/>
              </a:rPr>
              <a:t>o</a:t>
            </a:r>
            <a:r>
              <a:rPr sz="1800" spc="-10" dirty="0">
                <a:solidFill>
                  <a:srgbClr val="242423"/>
                </a:solidFill>
                <a:latin typeface="Lucida Sans Unicode"/>
                <a:cs typeface="Lucida Sans Unicode"/>
              </a:rPr>
              <a:t>s</a:t>
            </a:r>
            <a:r>
              <a:rPr sz="1800" spc="-105" dirty="0">
                <a:solidFill>
                  <a:srgbClr val="242423"/>
                </a:solidFill>
                <a:latin typeface="Lucida Sans Unicode"/>
                <a:cs typeface="Lucida Sans Unicode"/>
              </a:rPr>
              <a:t>tl</a:t>
            </a:r>
            <a:r>
              <a:rPr sz="1800" spc="-90" dirty="0">
                <a:solidFill>
                  <a:srgbClr val="242423"/>
                </a:solidFill>
                <a:latin typeface="Lucida Sans Unicode"/>
                <a:cs typeface="Lucida Sans Unicode"/>
              </a:rPr>
              <a:t>y</a:t>
            </a:r>
            <a:r>
              <a:rPr sz="1800" spc="-160" dirty="0">
                <a:solidFill>
                  <a:srgbClr val="242423"/>
                </a:solidFill>
                <a:latin typeface="Lucida Sans Unicode"/>
                <a:cs typeface="Lucida Sans Unicode"/>
              </a:rPr>
              <a:t> </a:t>
            </a:r>
            <a:r>
              <a:rPr sz="1800" spc="-145" dirty="0">
                <a:solidFill>
                  <a:srgbClr val="242423"/>
                </a:solidFill>
                <a:latin typeface="Lucida Sans Unicode"/>
                <a:cs typeface="Lucida Sans Unicode"/>
              </a:rPr>
              <a:t>p</a:t>
            </a:r>
            <a:r>
              <a:rPr sz="1800" spc="-150" dirty="0">
                <a:solidFill>
                  <a:srgbClr val="242423"/>
                </a:solidFill>
                <a:latin typeface="Lucida Sans Unicode"/>
                <a:cs typeface="Lucida Sans Unicode"/>
              </a:rPr>
              <a:t>r</a:t>
            </a:r>
            <a:r>
              <a:rPr sz="1800" spc="-70" dirty="0">
                <a:solidFill>
                  <a:srgbClr val="242423"/>
                </a:solidFill>
                <a:latin typeface="Lucida Sans Unicode"/>
                <a:cs typeface="Lucida Sans Unicode"/>
              </a:rPr>
              <a:t>e</a:t>
            </a:r>
            <a:r>
              <a:rPr sz="1800" spc="-10" dirty="0">
                <a:solidFill>
                  <a:srgbClr val="242423"/>
                </a:solidFill>
                <a:latin typeface="Lucida Sans Unicode"/>
                <a:cs typeface="Lucida Sans Unicode"/>
              </a:rPr>
              <a:t>s</a:t>
            </a:r>
            <a:r>
              <a:rPr sz="1800" spc="-70" dirty="0">
                <a:solidFill>
                  <a:srgbClr val="242423"/>
                </a:solidFill>
                <a:latin typeface="Lucida Sans Unicode"/>
                <a:cs typeface="Lucida Sans Unicode"/>
              </a:rPr>
              <a:t>e</a:t>
            </a:r>
            <a:r>
              <a:rPr sz="1800" spc="-145" dirty="0">
                <a:solidFill>
                  <a:srgbClr val="242423"/>
                </a:solidFill>
                <a:latin typeface="Lucida Sans Unicode"/>
                <a:cs typeface="Lucida Sans Unicode"/>
              </a:rPr>
              <a:t>n</a:t>
            </a:r>
            <a:r>
              <a:rPr sz="1800" spc="-105" dirty="0">
                <a:solidFill>
                  <a:srgbClr val="242423"/>
                </a:solidFill>
                <a:latin typeface="Lucida Sans Unicode"/>
                <a:cs typeface="Lucida Sans Unicode"/>
              </a:rPr>
              <a:t>t</a:t>
            </a:r>
            <a:r>
              <a:rPr sz="1800" spc="-70" dirty="0">
                <a:solidFill>
                  <a:srgbClr val="242423"/>
                </a:solidFill>
                <a:latin typeface="Lucida Sans Unicode"/>
                <a:cs typeface="Lucida Sans Unicode"/>
              </a:rPr>
              <a:t>e</a:t>
            </a:r>
            <a:r>
              <a:rPr sz="1800" spc="-120" dirty="0">
                <a:solidFill>
                  <a:srgbClr val="242423"/>
                </a:solidFill>
                <a:latin typeface="Lucida Sans Unicode"/>
                <a:cs typeface="Lucida Sans Unicode"/>
              </a:rPr>
              <a:t>d</a:t>
            </a:r>
            <a:r>
              <a:rPr sz="1800" spc="-165" dirty="0">
                <a:solidFill>
                  <a:srgbClr val="242423"/>
                </a:solidFill>
                <a:latin typeface="Lucida Sans Unicode"/>
                <a:cs typeface="Lucida Sans Unicode"/>
              </a:rPr>
              <a:t> </a:t>
            </a:r>
            <a:r>
              <a:rPr sz="1800" spc="-145" dirty="0">
                <a:solidFill>
                  <a:srgbClr val="242423"/>
                </a:solidFill>
                <a:latin typeface="Lucida Sans Unicode"/>
                <a:cs typeface="Lucida Sans Unicode"/>
              </a:rPr>
              <a:t>b</a:t>
            </a:r>
            <a:r>
              <a:rPr sz="1800" spc="-70" dirty="0">
                <a:solidFill>
                  <a:srgbClr val="242423"/>
                </a:solidFill>
                <a:latin typeface="Lucida Sans Unicode"/>
                <a:cs typeface="Lucida Sans Unicode"/>
              </a:rPr>
              <a:t>e</a:t>
            </a:r>
            <a:r>
              <a:rPr sz="1800" spc="-60" dirty="0">
                <a:solidFill>
                  <a:srgbClr val="242423"/>
                </a:solidFill>
                <a:latin typeface="Lucida Sans Unicode"/>
                <a:cs typeface="Lucida Sans Unicode"/>
              </a:rPr>
              <a:t>f</a:t>
            </a:r>
            <a:r>
              <a:rPr sz="1800" spc="-100" dirty="0">
                <a:solidFill>
                  <a:srgbClr val="242423"/>
                </a:solidFill>
                <a:latin typeface="Lucida Sans Unicode"/>
                <a:cs typeface="Lucida Sans Unicode"/>
              </a:rPr>
              <a:t>o</a:t>
            </a:r>
            <a:r>
              <a:rPr sz="1800" spc="-150" dirty="0">
                <a:solidFill>
                  <a:srgbClr val="242423"/>
                </a:solidFill>
                <a:latin typeface="Lucida Sans Unicode"/>
                <a:cs typeface="Lucida Sans Unicode"/>
              </a:rPr>
              <a:t>r</a:t>
            </a:r>
            <a:r>
              <a:rPr sz="1800" spc="-50" dirty="0">
                <a:solidFill>
                  <a:srgbClr val="242423"/>
                </a:solidFill>
                <a:latin typeface="Lucida Sans Unicode"/>
                <a:cs typeface="Lucida Sans Unicode"/>
              </a:rPr>
              <a:t>e</a:t>
            </a:r>
            <a:r>
              <a:rPr sz="1800" spc="-160" dirty="0">
                <a:solidFill>
                  <a:srgbClr val="242423"/>
                </a:solidFill>
                <a:latin typeface="Lucida Sans Unicode"/>
                <a:cs typeface="Lucida Sans Unicode"/>
              </a:rPr>
              <a:t> </a:t>
            </a:r>
            <a:r>
              <a:rPr sz="1800" spc="-35" dirty="0">
                <a:solidFill>
                  <a:srgbClr val="242423"/>
                </a:solidFill>
                <a:latin typeface="Lucida Sans Unicode"/>
                <a:cs typeface="Lucida Sans Unicode"/>
              </a:rPr>
              <a:t>a</a:t>
            </a:r>
            <a:r>
              <a:rPr sz="1800" spc="-125" dirty="0">
                <a:solidFill>
                  <a:srgbClr val="242423"/>
                </a:solidFill>
                <a:latin typeface="Lucida Sans Unicode"/>
                <a:cs typeface="Lucida Sans Unicode"/>
              </a:rPr>
              <a:t>n</a:t>
            </a:r>
            <a:r>
              <a:rPr sz="1800" spc="-165" dirty="0">
                <a:solidFill>
                  <a:srgbClr val="242423"/>
                </a:solidFill>
                <a:latin typeface="Lucida Sans Unicode"/>
                <a:cs typeface="Lucida Sans Unicode"/>
              </a:rPr>
              <a:t> </a:t>
            </a:r>
            <a:r>
              <a:rPr sz="1800" spc="-35" dirty="0">
                <a:solidFill>
                  <a:srgbClr val="242423"/>
                </a:solidFill>
                <a:latin typeface="Lucida Sans Unicode"/>
                <a:cs typeface="Lucida Sans Unicode"/>
              </a:rPr>
              <a:t>a</a:t>
            </a:r>
            <a:r>
              <a:rPr sz="1800" spc="-145" dirty="0">
                <a:solidFill>
                  <a:srgbClr val="242423"/>
                </a:solidFill>
                <a:latin typeface="Lucida Sans Unicode"/>
                <a:cs typeface="Lucida Sans Unicode"/>
              </a:rPr>
              <a:t>u</a:t>
            </a:r>
            <a:r>
              <a:rPr sz="1800" spc="-140" dirty="0">
                <a:solidFill>
                  <a:srgbClr val="242423"/>
                </a:solidFill>
                <a:latin typeface="Lucida Sans Unicode"/>
                <a:cs typeface="Lucida Sans Unicode"/>
              </a:rPr>
              <a:t>d</a:t>
            </a:r>
            <a:r>
              <a:rPr sz="1800" spc="-105" dirty="0">
                <a:solidFill>
                  <a:srgbClr val="242423"/>
                </a:solidFill>
                <a:latin typeface="Lucida Sans Unicode"/>
                <a:cs typeface="Lucida Sans Unicode"/>
              </a:rPr>
              <a:t>i</a:t>
            </a:r>
            <a:r>
              <a:rPr sz="1800" spc="-70" dirty="0">
                <a:solidFill>
                  <a:srgbClr val="242423"/>
                </a:solidFill>
                <a:latin typeface="Lucida Sans Unicode"/>
                <a:cs typeface="Lucida Sans Unicode"/>
              </a:rPr>
              <a:t>e</a:t>
            </a:r>
            <a:r>
              <a:rPr sz="1800" spc="-145" dirty="0">
                <a:solidFill>
                  <a:srgbClr val="242423"/>
                </a:solidFill>
                <a:latin typeface="Lucida Sans Unicode"/>
                <a:cs typeface="Lucida Sans Unicode"/>
              </a:rPr>
              <a:t>n</a:t>
            </a:r>
            <a:r>
              <a:rPr sz="1800" dirty="0">
                <a:solidFill>
                  <a:srgbClr val="242423"/>
                </a:solidFill>
                <a:latin typeface="Lucida Sans Unicode"/>
                <a:cs typeface="Lucida Sans Unicode"/>
              </a:rPr>
              <a:t>c</a:t>
            </a:r>
            <a:r>
              <a:rPr sz="1800" spc="-70" dirty="0">
                <a:solidFill>
                  <a:srgbClr val="242423"/>
                </a:solidFill>
                <a:latin typeface="Lucida Sans Unicode"/>
                <a:cs typeface="Lucida Sans Unicode"/>
              </a:rPr>
              <a:t>e</a:t>
            </a:r>
            <a:r>
              <a:rPr sz="1800" spc="-95" dirty="0">
                <a:solidFill>
                  <a:srgbClr val="242423"/>
                </a:solidFill>
                <a:latin typeface="Lucida Sans Unicode"/>
                <a:cs typeface="Lucida Sans Unicode"/>
              </a:rPr>
              <a:t>.  </a:t>
            </a:r>
            <a:r>
              <a:rPr sz="1800" spc="-50" dirty="0">
                <a:solidFill>
                  <a:srgbClr val="242423"/>
                </a:solidFill>
                <a:latin typeface="Lucida Sans Unicode"/>
                <a:cs typeface="Lucida Sans Unicode"/>
              </a:rPr>
              <a:t>I</a:t>
            </a:r>
            <a:r>
              <a:rPr sz="1800" spc="-85" dirty="0">
                <a:solidFill>
                  <a:srgbClr val="242423"/>
                </a:solidFill>
                <a:latin typeface="Lucida Sans Unicode"/>
                <a:cs typeface="Lucida Sans Unicode"/>
              </a:rPr>
              <a:t>t</a:t>
            </a:r>
            <a:r>
              <a:rPr sz="1800" spc="-160" dirty="0">
                <a:solidFill>
                  <a:srgbClr val="242423"/>
                </a:solidFill>
                <a:latin typeface="Lucida Sans Unicode"/>
                <a:cs typeface="Lucida Sans Unicode"/>
              </a:rPr>
              <a:t> </a:t>
            </a:r>
            <a:r>
              <a:rPr sz="1800" spc="-10" dirty="0">
                <a:solidFill>
                  <a:srgbClr val="242423"/>
                </a:solidFill>
                <a:latin typeface="Lucida Sans Unicode"/>
                <a:cs typeface="Lucida Sans Unicode"/>
              </a:rPr>
              <a:t>s</a:t>
            </a:r>
            <a:r>
              <a:rPr sz="1800" spc="-70" dirty="0">
                <a:solidFill>
                  <a:srgbClr val="242423"/>
                </a:solidFill>
                <a:latin typeface="Lucida Sans Unicode"/>
                <a:cs typeface="Lucida Sans Unicode"/>
              </a:rPr>
              <a:t>e</a:t>
            </a:r>
            <a:r>
              <a:rPr sz="1800" spc="-150" dirty="0">
                <a:solidFill>
                  <a:srgbClr val="242423"/>
                </a:solidFill>
                <a:latin typeface="Lucida Sans Unicode"/>
                <a:cs typeface="Lucida Sans Unicode"/>
              </a:rPr>
              <a:t>r</a:t>
            </a:r>
            <a:r>
              <a:rPr sz="1800" spc="-80" dirty="0">
                <a:solidFill>
                  <a:srgbClr val="242423"/>
                </a:solidFill>
                <a:latin typeface="Lucida Sans Unicode"/>
                <a:cs typeface="Lucida Sans Unicode"/>
              </a:rPr>
              <a:t>v</a:t>
            </a:r>
            <a:r>
              <a:rPr sz="1800" spc="-70" dirty="0">
                <a:solidFill>
                  <a:srgbClr val="242423"/>
                </a:solidFill>
                <a:latin typeface="Lucida Sans Unicode"/>
                <a:cs typeface="Lucida Sans Unicode"/>
              </a:rPr>
              <a:t>e</a:t>
            </a:r>
            <a:r>
              <a:rPr sz="1800" spc="10" dirty="0">
                <a:solidFill>
                  <a:srgbClr val="242423"/>
                </a:solidFill>
                <a:latin typeface="Lucida Sans Unicode"/>
                <a:cs typeface="Lucida Sans Unicode"/>
              </a:rPr>
              <a:t>s</a:t>
            </a:r>
            <a:r>
              <a:rPr sz="1800" spc="-160" dirty="0">
                <a:solidFill>
                  <a:srgbClr val="242423"/>
                </a:solidFill>
                <a:latin typeface="Lucida Sans Unicode"/>
                <a:cs typeface="Lucida Sans Unicode"/>
              </a:rPr>
              <a:t> </a:t>
            </a:r>
            <a:r>
              <a:rPr sz="1800" spc="-15" dirty="0">
                <a:solidFill>
                  <a:srgbClr val="242423"/>
                </a:solidFill>
                <a:latin typeface="Lucida Sans Unicode"/>
                <a:cs typeface="Lucida Sans Unicode"/>
              </a:rPr>
              <a:t>a</a:t>
            </a:r>
            <a:r>
              <a:rPr sz="1800" spc="-160" dirty="0">
                <a:solidFill>
                  <a:srgbClr val="242423"/>
                </a:solidFill>
                <a:latin typeface="Lucida Sans Unicode"/>
                <a:cs typeface="Lucida Sans Unicode"/>
              </a:rPr>
              <a:t> </a:t>
            </a:r>
            <a:r>
              <a:rPr sz="1800" spc="-80" dirty="0">
                <a:solidFill>
                  <a:srgbClr val="242423"/>
                </a:solidFill>
                <a:latin typeface="Lucida Sans Unicode"/>
                <a:cs typeface="Lucida Sans Unicode"/>
              </a:rPr>
              <a:t>v</a:t>
            </a:r>
            <a:r>
              <a:rPr sz="1800" spc="-35" dirty="0">
                <a:solidFill>
                  <a:srgbClr val="242423"/>
                </a:solidFill>
                <a:latin typeface="Lucida Sans Unicode"/>
                <a:cs typeface="Lucida Sans Unicode"/>
              </a:rPr>
              <a:t>a</a:t>
            </a:r>
            <a:r>
              <a:rPr sz="1800" spc="-150" dirty="0">
                <a:solidFill>
                  <a:srgbClr val="242423"/>
                </a:solidFill>
                <a:latin typeface="Lucida Sans Unicode"/>
                <a:cs typeface="Lucida Sans Unicode"/>
              </a:rPr>
              <a:t>r</a:t>
            </a:r>
            <a:r>
              <a:rPr sz="1800" spc="-105" dirty="0">
                <a:solidFill>
                  <a:srgbClr val="242423"/>
                </a:solidFill>
                <a:latin typeface="Lucida Sans Unicode"/>
                <a:cs typeface="Lucida Sans Unicode"/>
              </a:rPr>
              <a:t>i</a:t>
            </a:r>
            <a:r>
              <a:rPr sz="1800" spc="-70" dirty="0">
                <a:solidFill>
                  <a:srgbClr val="242423"/>
                </a:solidFill>
                <a:latin typeface="Lucida Sans Unicode"/>
                <a:cs typeface="Lucida Sans Unicode"/>
              </a:rPr>
              <a:t>e</a:t>
            </a:r>
            <a:r>
              <a:rPr sz="1800" spc="-105" dirty="0">
                <a:solidFill>
                  <a:srgbClr val="242423"/>
                </a:solidFill>
                <a:latin typeface="Lucida Sans Unicode"/>
                <a:cs typeface="Lucida Sans Unicode"/>
              </a:rPr>
              <a:t>t</a:t>
            </a:r>
            <a:r>
              <a:rPr sz="1800" spc="-90" dirty="0">
                <a:solidFill>
                  <a:srgbClr val="242423"/>
                </a:solidFill>
                <a:latin typeface="Lucida Sans Unicode"/>
                <a:cs typeface="Lucida Sans Unicode"/>
              </a:rPr>
              <a:t>y</a:t>
            </a:r>
            <a:r>
              <a:rPr sz="1800" spc="-160" dirty="0">
                <a:solidFill>
                  <a:srgbClr val="242423"/>
                </a:solidFill>
                <a:latin typeface="Lucida Sans Unicode"/>
                <a:cs typeface="Lucida Sans Unicode"/>
              </a:rPr>
              <a:t> </a:t>
            </a:r>
            <a:r>
              <a:rPr sz="1800" spc="-100" dirty="0">
                <a:solidFill>
                  <a:srgbClr val="242423"/>
                </a:solidFill>
                <a:latin typeface="Lucida Sans Unicode"/>
                <a:cs typeface="Lucida Sans Unicode"/>
              </a:rPr>
              <a:t>o</a:t>
            </a:r>
            <a:r>
              <a:rPr sz="1800" spc="-40" dirty="0">
                <a:solidFill>
                  <a:srgbClr val="242423"/>
                </a:solidFill>
                <a:latin typeface="Lucida Sans Unicode"/>
                <a:cs typeface="Lucida Sans Unicode"/>
              </a:rPr>
              <a:t>f</a:t>
            </a:r>
            <a:r>
              <a:rPr sz="1800" spc="-160" dirty="0">
                <a:solidFill>
                  <a:srgbClr val="242423"/>
                </a:solidFill>
                <a:latin typeface="Lucida Sans Unicode"/>
                <a:cs typeface="Lucida Sans Unicode"/>
              </a:rPr>
              <a:t> </a:t>
            </a:r>
            <a:r>
              <a:rPr sz="1800" spc="-145" dirty="0">
                <a:solidFill>
                  <a:srgbClr val="242423"/>
                </a:solidFill>
                <a:latin typeface="Lucida Sans Unicode"/>
                <a:cs typeface="Lucida Sans Unicode"/>
              </a:rPr>
              <a:t>pu</a:t>
            </a:r>
            <a:r>
              <a:rPr sz="1800" spc="-150" dirty="0">
                <a:solidFill>
                  <a:srgbClr val="242423"/>
                </a:solidFill>
                <a:latin typeface="Lucida Sans Unicode"/>
                <a:cs typeface="Lucida Sans Unicode"/>
              </a:rPr>
              <a:t>r</a:t>
            </a:r>
            <a:r>
              <a:rPr sz="1800" spc="-145" dirty="0">
                <a:solidFill>
                  <a:srgbClr val="242423"/>
                </a:solidFill>
                <a:latin typeface="Lucida Sans Unicode"/>
                <a:cs typeface="Lucida Sans Unicode"/>
              </a:rPr>
              <a:t>p</a:t>
            </a:r>
            <a:r>
              <a:rPr sz="1800" spc="-100" dirty="0">
                <a:solidFill>
                  <a:srgbClr val="242423"/>
                </a:solidFill>
                <a:latin typeface="Lucida Sans Unicode"/>
                <a:cs typeface="Lucida Sans Unicode"/>
              </a:rPr>
              <a:t>o</a:t>
            </a:r>
            <a:r>
              <a:rPr sz="1800" spc="-10" dirty="0">
                <a:solidFill>
                  <a:srgbClr val="242423"/>
                </a:solidFill>
                <a:latin typeface="Lucida Sans Unicode"/>
                <a:cs typeface="Lucida Sans Unicode"/>
              </a:rPr>
              <a:t>s</a:t>
            </a:r>
            <a:r>
              <a:rPr sz="1800" spc="-70" dirty="0">
                <a:solidFill>
                  <a:srgbClr val="242423"/>
                </a:solidFill>
                <a:latin typeface="Lucida Sans Unicode"/>
                <a:cs typeface="Lucida Sans Unicode"/>
              </a:rPr>
              <a:t>e</a:t>
            </a:r>
            <a:r>
              <a:rPr sz="1800" spc="-10" dirty="0">
                <a:solidFill>
                  <a:srgbClr val="242423"/>
                </a:solidFill>
                <a:latin typeface="Lucida Sans Unicode"/>
                <a:cs typeface="Lucida Sans Unicode"/>
              </a:rPr>
              <a:t>s</a:t>
            </a:r>
            <a:r>
              <a:rPr sz="1800" spc="-220" dirty="0">
                <a:solidFill>
                  <a:srgbClr val="242423"/>
                </a:solidFill>
                <a:latin typeface="Lucida Sans Unicode"/>
                <a:cs typeface="Lucida Sans Unicode"/>
              </a:rPr>
              <a:t>,</a:t>
            </a:r>
            <a:r>
              <a:rPr sz="1800" spc="-160" dirty="0">
                <a:solidFill>
                  <a:srgbClr val="242423"/>
                </a:solidFill>
                <a:latin typeface="Lucida Sans Unicode"/>
                <a:cs typeface="Lucida Sans Unicode"/>
              </a:rPr>
              <a:t> </a:t>
            </a:r>
            <a:r>
              <a:rPr sz="1800" spc="-125" dirty="0">
                <a:solidFill>
                  <a:srgbClr val="242423"/>
                </a:solidFill>
                <a:latin typeface="Lucida Sans Unicode"/>
                <a:cs typeface="Lucida Sans Unicode"/>
              </a:rPr>
              <a:t>m</a:t>
            </a:r>
            <a:r>
              <a:rPr sz="1800" spc="-35" dirty="0">
                <a:solidFill>
                  <a:srgbClr val="242423"/>
                </a:solidFill>
                <a:latin typeface="Lucida Sans Unicode"/>
                <a:cs typeface="Lucida Sans Unicode"/>
              </a:rPr>
              <a:t>a</a:t>
            </a:r>
            <a:r>
              <a:rPr sz="1800" spc="-160" dirty="0">
                <a:solidFill>
                  <a:srgbClr val="242423"/>
                </a:solidFill>
                <a:latin typeface="Lucida Sans Unicode"/>
                <a:cs typeface="Lucida Sans Unicode"/>
              </a:rPr>
              <a:t>k</a:t>
            </a:r>
            <a:r>
              <a:rPr sz="1800" spc="-105" dirty="0">
                <a:solidFill>
                  <a:srgbClr val="242423"/>
                </a:solidFill>
                <a:latin typeface="Lucida Sans Unicode"/>
                <a:cs typeface="Lucida Sans Unicode"/>
              </a:rPr>
              <a:t>i</a:t>
            </a:r>
            <a:r>
              <a:rPr sz="1800" spc="-145" dirty="0">
                <a:solidFill>
                  <a:srgbClr val="242423"/>
                </a:solidFill>
                <a:latin typeface="Lucida Sans Unicode"/>
                <a:cs typeface="Lucida Sans Unicode"/>
              </a:rPr>
              <a:t>n</a:t>
            </a:r>
            <a:r>
              <a:rPr sz="1800" spc="-75" dirty="0">
                <a:solidFill>
                  <a:srgbClr val="242423"/>
                </a:solidFill>
                <a:latin typeface="Lucida Sans Unicode"/>
                <a:cs typeface="Lucida Sans Unicode"/>
              </a:rPr>
              <a:t>g  </a:t>
            </a:r>
            <a:r>
              <a:rPr sz="1800" spc="-145" dirty="0">
                <a:solidFill>
                  <a:srgbClr val="242423"/>
                </a:solidFill>
                <a:latin typeface="Lucida Sans Unicode"/>
                <a:cs typeface="Lucida Sans Unicode"/>
              </a:rPr>
              <a:t>p</a:t>
            </a:r>
            <a:r>
              <a:rPr sz="1800" spc="-150" dirty="0">
                <a:solidFill>
                  <a:srgbClr val="242423"/>
                </a:solidFill>
                <a:latin typeface="Lucida Sans Unicode"/>
                <a:cs typeface="Lucida Sans Unicode"/>
              </a:rPr>
              <a:t>r</a:t>
            </a:r>
            <a:r>
              <a:rPr sz="1800" spc="-70" dirty="0">
                <a:solidFill>
                  <a:srgbClr val="242423"/>
                </a:solidFill>
                <a:latin typeface="Lucida Sans Unicode"/>
                <a:cs typeface="Lucida Sans Unicode"/>
              </a:rPr>
              <a:t>e</a:t>
            </a:r>
            <a:r>
              <a:rPr sz="1800" spc="-10" dirty="0">
                <a:solidFill>
                  <a:srgbClr val="242423"/>
                </a:solidFill>
                <a:latin typeface="Lucida Sans Unicode"/>
                <a:cs typeface="Lucida Sans Unicode"/>
              </a:rPr>
              <a:t>s</a:t>
            </a:r>
            <a:r>
              <a:rPr sz="1800" spc="-70" dirty="0">
                <a:solidFill>
                  <a:srgbClr val="242423"/>
                </a:solidFill>
                <a:latin typeface="Lucida Sans Unicode"/>
                <a:cs typeface="Lucida Sans Unicode"/>
              </a:rPr>
              <a:t>e</a:t>
            </a:r>
            <a:r>
              <a:rPr sz="1800" spc="-145" dirty="0">
                <a:solidFill>
                  <a:srgbClr val="242423"/>
                </a:solidFill>
                <a:latin typeface="Lucida Sans Unicode"/>
                <a:cs typeface="Lucida Sans Unicode"/>
              </a:rPr>
              <a:t>n</a:t>
            </a:r>
            <a:r>
              <a:rPr sz="1800" spc="-105" dirty="0">
                <a:solidFill>
                  <a:srgbClr val="242423"/>
                </a:solidFill>
                <a:latin typeface="Lucida Sans Unicode"/>
                <a:cs typeface="Lucida Sans Unicode"/>
              </a:rPr>
              <a:t>t</a:t>
            </a:r>
            <a:r>
              <a:rPr sz="1800" spc="-35" dirty="0">
                <a:solidFill>
                  <a:srgbClr val="242423"/>
                </a:solidFill>
                <a:latin typeface="Lucida Sans Unicode"/>
                <a:cs typeface="Lucida Sans Unicode"/>
              </a:rPr>
              <a:t>a</a:t>
            </a:r>
            <a:r>
              <a:rPr sz="1800" spc="-105" dirty="0">
                <a:solidFill>
                  <a:srgbClr val="242423"/>
                </a:solidFill>
                <a:latin typeface="Lucida Sans Unicode"/>
                <a:cs typeface="Lucida Sans Unicode"/>
              </a:rPr>
              <a:t>ti</a:t>
            </a:r>
            <a:r>
              <a:rPr sz="1800" spc="-100" dirty="0">
                <a:solidFill>
                  <a:srgbClr val="242423"/>
                </a:solidFill>
                <a:latin typeface="Lucida Sans Unicode"/>
                <a:cs typeface="Lucida Sans Unicode"/>
              </a:rPr>
              <a:t>o</a:t>
            </a:r>
            <a:r>
              <a:rPr sz="1800" spc="-145" dirty="0">
                <a:solidFill>
                  <a:srgbClr val="242423"/>
                </a:solidFill>
                <a:latin typeface="Lucida Sans Unicode"/>
                <a:cs typeface="Lucida Sans Unicode"/>
              </a:rPr>
              <a:t>n</a:t>
            </a:r>
            <a:r>
              <a:rPr sz="1800" spc="10" dirty="0">
                <a:solidFill>
                  <a:srgbClr val="242423"/>
                </a:solidFill>
                <a:latin typeface="Lucida Sans Unicode"/>
                <a:cs typeface="Lucida Sans Unicode"/>
              </a:rPr>
              <a:t>s</a:t>
            </a:r>
            <a:r>
              <a:rPr sz="1800" spc="-160" dirty="0">
                <a:solidFill>
                  <a:srgbClr val="242423"/>
                </a:solidFill>
                <a:latin typeface="Lucida Sans Unicode"/>
                <a:cs typeface="Lucida Sans Unicode"/>
              </a:rPr>
              <a:t> </a:t>
            </a:r>
            <a:r>
              <a:rPr sz="1800" spc="-145" dirty="0">
                <a:solidFill>
                  <a:srgbClr val="242423"/>
                </a:solidFill>
                <a:latin typeface="Lucida Sans Unicode"/>
                <a:cs typeface="Lucida Sans Unicode"/>
              </a:rPr>
              <a:t>p</a:t>
            </a:r>
            <a:r>
              <a:rPr sz="1800" spc="-100" dirty="0">
                <a:solidFill>
                  <a:srgbClr val="242423"/>
                </a:solidFill>
                <a:latin typeface="Lucida Sans Unicode"/>
                <a:cs typeface="Lucida Sans Unicode"/>
              </a:rPr>
              <a:t>o</a:t>
            </a:r>
            <a:r>
              <a:rPr sz="1800" spc="-55" dirty="0">
                <a:solidFill>
                  <a:srgbClr val="242423"/>
                </a:solidFill>
                <a:latin typeface="Lucida Sans Unicode"/>
                <a:cs typeface="Lucida Sans Unicode"/>
              </a:rPr>
              <a:t>w</a:t>
            </a:r>
            <a:r>
              <a:rPr sz="1800" spc="-70" dirty="0">
                <a:solidFill>
                  <a:srgbClr val="242423"/>
                </a:solidFill>
                <a:latin typeface="Lucida Sans Unicode"/>
                <a:cs typeface="Lucida Sans Unicode"/>
              </a:rPr>
              <a:t>e</a:t>
            </a:r>
            <a:r>
              <a:rPr sz="1800" spc="-150" dirty="0">
                <a:solidFill>
                  <a:srgbClr val="242423"/>
                </a:solidFill>
                <a:latin typeface="Lucida Sans Unicode"/>
                <a:cs typeface="Lucida Sans Unicode"/>
              </a:rPr>
              <a:t>r</a:t>
            </a:r>
            <a:r>
              <a:rPr sz="1800" spc="-60" dirty="0">
                <a:solidFill>
                  <a:srgbClr val="242423"/>
                </a:solidFill>
                <a:latin typeface="Lucida Sans Unicode"/>
                <a:cs typeface="Lucida Sans Unicode"/>
              </a:rPr>
              <a:t>f</a:t>
            </a:r>
            <a:r>
              <a:rPr sz="1800" spc="-145" dirty="0">
                <a:solidFill>
                  <a:srgbClr val="242423"/>
                </a:solidFill>
                <a:latin typeface="Lucida Sans Unicode"/>
                <a:cs typeface="Lucida Sans Unicode"/>
              </a:rPr>
              <a:t>u</a:t>
            </a:r>
            <a:r>
              <a:rPr sz="1800" spc="-85" dirty="0">
                <a:solidFill>
                  <a:srgbClr val="242423"/>
                </a:solidFill>
                <a:latin typeface="Lucida Sans Unicode"/>
                <a:cs typeface="Lucida Sans Unicode"/>
              </a:rPr>
              <a:t>l</a:t>
            </a:r>
            <a:r>
              <a:rPr sz="1800" spc="-160" dirty="0">
                <a:solidFill>
                  <a:srgbClr val="242423"/>
                </a:solidFill>
                <a:latin typeface="Lucida Sans Unicode"/>
                <a:cs typeface="Lucida Sans Unicode"/>
              </a:rPr>
              <a:t> </a:t>
            </a:r>
            <a:r>
              <a:rPr sz="1800" spc="-105" dirty="0">
                <a:solidFill>
                  <a:srgbClr val="242423"/>
                </a:solidFill>
                <a:latin typeface="Lucida Sans Unicode"/>
                <a:cs typeface="Lucida Sans Unicode"/>
              </a:rPr>
              <a:t>t</a:t>
            </a:r>
            <a:r>
              <a:rPr sz="1800" spc="-100" dirty="0">
                <a:solidFill>
                  <a:srgbClr val="242423"/>
                </a:solidFill>
                <a:latin typeface="Lucida Sans Unicode"/>
                <a:cs typeface="Lucida Sans Unicode"/>
              </a:rPr>
              <a:t>oo</a:t>
            </a:r>
            <a:r>
              <a:rPr sz="1800" spc="-105" dirty="0">
                <a:solidFill>
                  <a:srgbClr val="242423"/>
                </a:solidFill>
                <a:latin typeface="Lucida Sans Unicode"/>
                <a:cs typeface="Lucida Sans Unicode"/>
              </a:rPr>
              <a:t>l</a:t>
            </a:r>
            <a:r>
              <a:rPr sz="1800" spc="10" dirty="0">
                <a:solidFill>
                  <a:srgbClr val="242423"/>
                </a:solidFill>
                <a:latin typeface="Lucida Sans Unicode"/>
                <a:cs typeface="Lucida Sans Unicode"/>
              </a:rPr>
              <a:t>s</a:t>
            </a:r>
            <a:r>
              <a:rPr sz="1800" spc="-160" dirty="0">
                <a:solidFill>
                  <a:srgbClr val="242423"/>
                </a:solidFill>
                <a:latin typeface="Lucida Sans Unicode"/>
                <a:cs typeface="Lucida Sans Unicode"/>
              </a:rPr>
              <a:t> </a:t>
            </a:r>
            <a:r>
              <a:rPr sz="1800" spc="-60" dirty="0">
                <a:solidFill>
                  <a:srgbClr val="242423"/>
                </a:solidFill>
                <a:latin typeface="Lucida Sans Unicode"/>
                <a:cs typeface="Lucida Sans Unicode"/>
              </a:rPr>
              <a:t>f</a:t>
            </a:r>
            <a:r>
              <a:rPr sz="1800" spc="-100" dirty="0">
                <a:solidFill>
                  <a:srgbClr val="242423"/>
                </a:solidFill>
                <a:latin typeface="Lucida Sans Unicode"/>
                <a:cs typeface="Lucida Sans Unicode"/>
              </a:rPr>
              <a:t>o</a:t>
            </a:r>
            <a:r>
              <a:rPr sz="1800" spc="-110" dirty="0">
                <a:solidFill>
                  <a:srgbClr val="242423"/>
                </a:solidFill>
                <a:latin typeface="Lucida Sans Unicode"/>
                <a:cs typeface="Lucida Sans Unicode"/>
              </a:rPr>
              <a:t>r  </a:t>
            </a:r>
            <a:r>
              <a:rPr sz="1800" dirty="0">
                <a:solidFill>
                  <a:srgbClr val="242423"/>
                </a:solidFill>
                <a:latin typeface="Lucida Sans Unicode"/>
                <a:cs typeface="Lucida Sans Unicode"/>
              </a:rPr>
              <a:t>c</a:t>
            </a:r>
            <a:r>
              <a:rPr sz="1800" spc="-100" dirty="0">
                <a:solidFill>
                  <a:srgbClr val="242423"/>
                </a:solidFill>
                <a:latin typeface="Lucida Sans Unicode"/>
                <a:cs typeface="Lucida Sans Unicode"/>
              </a:rPr>
              <a:t>o</a:t>
            </a:r>
            <a:r>
              <a:rPr sz="1800" spc="-145" dirty="0">
                <a:solidFill>
                  <a:srgbClr val="242423"/>
                </a:solidFill>
                <a:latin typeface="Lucida Sans Unicode"/>
                <a:cs typeface="Lucida Sans Unicode"/>
              </a:rPr>
              <a:t>n</a:t>
            </a:r>
            <a:r>
              <a:rPr sz="1800" spc="-80" dirty="0">
                <a:solidFill>
                  <a:srgbClr val="242423"/>
                </a:solidFill>
                <a:latin typeface="Lucida Sans Unicode"/>
                <a:cs typeface="Lucida Sans Unicode"/>
              </a:rPr>
              <a:t>v</a:t>
            </a:r>
            <a:r>
              <a:rPr sz="1800" spc="-105" dirty="0">
                <a:solidFill>
                  <a:srgbClr val="242423"/>
                </a:solidFill>
                <a:latin typeface="Lucida Sans Unicode"/>
                <a:cs typeface="Lucida Sans Unicode"/>
              </a:rPr>
              <a:t>i</a:t>
            </a:r>
            <a:r>
              <a:rPr sz="1800" spc="-145" dirty="0">
                <a:solidFill>
                  <a:srgbClr val="242423"/>
                </a:solidFill>
                <a:latin typeface="Lucida Sans Unicode"/>
                <a:cs typeface="Lucida Sans Unicode"/>
              </a:rPr>
              <a:t>n</a:t>
            </a:r>
            <a:r>
              <a:rPr sz="1800" dirty="0">
                <a:solidFill>
                  <a:srgbClr val="242423"/>
                </a:solidFill>
                <a:latin typeface="Lucida Sans Unicode"/>
                <a:cs typeface="Lucida Sans Unicode"/>
              </a:rPr>
              <a:t>c</a:t>
            </a:r>
            <a:r>
              <a:rPr sz="1800" spc="-105" dirty="0">
                <a:solidFill>
                  <a:srgbClr val="242423"/>
                </a:solidFill>
                <a:latin typeface="Lucida Sans Unicode"/>
                <a:cs typeface="Lucida Sans Unicode"/>
              </a:rPr>
              <a:t>i</a:t>
            </a:r>
            <a:r>
              <a:rPr sz="1800" spc="-145" dirty="0">
                <a:solidFill>
                  <a:srgbClr val="242423"/>
                </a:solidFill>
                <a:latin typeface="Lucida Sans Unicode"/>
                <a:cs typeface="Lucida Sans Unicode"/>
              </a:rPr>
              <a:t>n</a:t>
            </a:r>
            <a:r>
              <a:rPr sz="1800" spc="-114" dirty="0">
                <a:solidFill>
                  <a:srgbClr val="242423"/>
                </a:solidFill>
                <a:latin typeface="Lucida Sans Unicode"/>
                <a:cs typeface="Lucida Sans Unicode"/>
              </a:rPr>
              <a:t>g</a:t>
            </a:r>
            <a:r>
              <a:rPr sz="1800" spc="-165" dirty="0">
                <a:solidFill>
                  <a:srgbClr val="242423"/>
                </a:solidFill>
                <a:latin typeface="Lucida Sans Unicode"/>
                <a:cs typeface="Lucida Sans Unicode"/>
              </a:rPr>
              <a:t> </a:t>
            </a:r>
            <a:r>
              <a:rPr sz="1800" spc="-35" dirty="0">
                <a:solidFill>
                  <a:srgbClr val="242423"/>
                </a:solidFill>
                <a:latin typeface="Lucida Sans Unicode"/>
                <a:cs typeface="Lucida Sans Unicode"/>
              </a:rPr>
              <a:t>a</a:t>
            </a:r>
            <a:r>
              <a:rPr sz="1800" spc="-145" dirty="0">
                <a:solidFill>
                  <a:srgbClr val="242423"/>
                </a:solidFill>
                <a:latin typeface="Lucida Sans Unicode"/>
                <a:cs typeface="Lucida Sans Unicode"/>
              </a:rPr>
              <a:t>n</a:t>
            </a:r>
            <a:r>
              <a:rPr sz="1800" spc="-120" dirty="0">
                <a:solidFill>
                  <a:srgbClr val="242423"/>
                </a:solidFill>
                <a:latin typeface="Lucida Sans Unicode"/>
                <a:cs typeface="Lucida Sans Unicode"/>
              </a:rPr>
              <a:t>d</a:t>
            </a:r>
            <a:r>
              <a:rPr sz="1800" spc="-165" dirty="0">
                <a:solidFill>
                  <a:srgbClr val="242423"/>
                </a:solidFill>
                <a:latin typeface="Lucida Sans Unicode"/>
                <a:cs typeface="Lucida Sans Unicode"/>
              </a:rPr>
              <a:t> </a:t>
            </a:r>
            <a:r>
              <a:rPr sz="1800" spc="-105" dirty="0">
                <a:solidFill>
                  <a:srgbClr val="242423"/>
                </a:solidFill>
                <a:latin typeface="Lucida Sans Unicode"/>
                <a:cs typeface="Lucida Sans Unicode"/>
              </a:rPr>
              <a:t>t</a:t>
            </a:r>
            <a:r>
              <a:rPr sz="1800" spc="-70" dirty="0">
                <a:solidFill>
                  <a:srgbClr val="242423"/>
                </a:solidFill>
                <a:latin typeface="Lucida Sans Unicode"/>
                <a:cs typeface="Lucida Sans Unicode"/>
              </a:rPr>
              <a:t>e</a:t>
            </a:r>
            <a:r>
              <a:rPr sz="1800" spc="-35" dirty="0">
                <a:solidFill>
                  <a:srgbClr val="242423"/>
                </a:solidFill>
                <a:latin typeface="Lucida Sans Unicode"/>
                <a:cs typeface="Lucida Sans Unicode"/>
              </a:rPr>
              <a:t>a</a:t>
            </a:r>
            <a:r>
              <a:rPr sz="1800" dirty="0">
                <a:solidFill>
                  <a:srgbClr val="242423"/>
                </a:solidFill>
                <a:latin typeface="Lucida Sans Unicode"/>
                <a:cs typeface="Lucida Sans Unicode"/>
              </a:rPr>
              <a:t>c</a:t>
            </a:r>
            <a:r>
              <a:rPr sz="1800" spc="-150" dirty="0">
                <a:solidFill>
                  <a:srgbClr val="242423"/>
                </a:solidFill>
                <a:latin typeface="Lucida Sans Unicode"/>
                <a:cs typeface="Lucida Sans Unicode"/>
              </a:rPr>
              <a:t>h</a:t>
            </a:r>
            <a:r>
              <a:rPr sz="1800" spc="-105" dirty="0">
                <a:solidFill>
                  <a:srgbClr val="242423"/>
                </a:solidFill>
                <a:latin typeface="Lucida Sans Unicode"/>
                <a:cs typeface="Lucida Sans Unicode"/>
              </a:rPr>
              <a:t>i</a:t>
            </a:r>
            <a:r>
              <a:rPr sz="1800" spc="-145" dirty="0">
                <a:solidFill>
                  <a:srgbClr val="242423"/>
                </a:solidFill>
                <a:latin typeface="Lucida Sans Unicode"/>
                <a:cs typeface="Lucida Sans Unicode"/>
              </a:rPr>
              <a:t>n</a:t>
            </a:r>
            <a:r>
              <a:rPr sz="1800" spc="-135" dirty="0">
                <a:solidFill>
                  <a:srgbClr val="242423"/>
                </a:solidFill>
                <a:latin typeface="Lucida Sans Unicode"/>
                <a:cs typeface="Lucida Sans Unicode"/>
              </a:rPr>
              <a:t>g</a:t>
            </a:r>
            <a:r>
              <a:rPr sz="1800" spc="-95" dirty="0">
                <a:solidFill>
                  <a:srgbClr val="242423"/>
                </a:solidFill>
                <a:latin typeface="Lucida Sans Unicode"/>
                <a:cs typeface="Lucida Sans Unicode"/>
              </a:rPr>
              <a:t>.</a:t>
            </a:r>
            <a:endParaRPr sz="1800">
              <a:latin typeface="Lucida Sans Unicode"/>
              <a:cs typeface="Lucida Sans Unicode"/>
            </a:endParaRPr>
          </a:p>
        </p:txBody>
      </p:sp>
      <p:sp>
        <p:nvSpPr>
          <p:cNvPr id="8" name="object 8"/>
          <p:cNvSpPr txBox="1"/>
          <p:nvPr/>
        </p:nvSpPr>
        <p:spPr>
          <a:xfrm>
            <a:off x="12444976" y="6196791"/>
            <a:ext cx="3991610" cy="2193925"/>
          </a:xfrm>
          <a:prstGeom prst="rect">
            <a:avLst/>
          </a:prstGeom>
        </p:spPr>
        <p:txBody>
          <a:bodyPr vert="horz" wrap="square" lIns="0" tIns="12700" rIns="0" bIns="0" rtlCol="0">
            <a:spAutoFit/>
          </a:bodyPr>
          <a:lstStyle/>
          <a:p>
            <a:pPr marL="12700" marR="5080">
              <a:lnSpc>
                <a:spcPct val="112900"/>
              </a:lnSpc>
              <a:spcBef>
                <a:spcPts val="100"/>
              </a:spcBef>
            </a:pPr>
            <a:r>
              <a:rPr sz="1800" spc="120" dirty="0">
                <a:solidFill>
                  <a:srgbClr val="242423"/>
                </a:solidFill>
                <a:latin typeface="Lucida Sans Unicode"/>
                <a:cs typeface="Lucida Sans Unicode"/>
              </a:rPr>
              <a:t>P</a:t>
            </a:r>
            <a:r>
              <a:rPr sz="1800" spc="-150" dirty="0">
                <a:solidFill>
                  <a:srgbClr val="242423"/>
                </a:solidFill>
                <a:latin typeface="Lucida Sans Unicode"/>
                <a:cs typeface="Lucida Sans Unicode"/>
              </a:rPr>
              <a:t>r</a:t>
            </a:r>
            <a:r>
              <a:rPr sz="1800" spc="-70" dirty="0">
                <a:solidFill>
                  <a:srgbClr val="242423"/>
                </a:solidFill>
                <a:latin typeface="Lucida Sans Unicode"/>
                <a:cs typeface="Lucida Sans Unicode"/>
              </a:rPr>
              <a:t>e</a:t>
            </a:r>
            <a:r>
              <a:rPr sz="1800" spc="-10" dirty="0">
                <a:solidFill>
                  <a:srgbClr val="242423"/>
                </a:solidFill>
                <a:latin typeface="Lucida Sans Unicode"/>
                <a:cs typeface="Lucida Sans Unicode"/>
              </a:rPr>
              <a:t>s</a:t>
            </a:r>
            <a:r>
              <a:rPr sz="1800" spc="-70" dirty="0">
                <a:solidFill>
                  <a:srgbClr val="242423"/>
                </a:solidFill>
                <a:latin typeface="Lucida Sans Unicode"/>
                <a:cs typeface="Lucida Sans Unicode"/>
              </a:rPr>
              <a:t>e</a:t>
            </a:r>
            <a:r>
              <a:rPr sz="1800" spc="-145" dirty="0">
                <a:solidFill>
                  <a:srgbClr val="242423"/>
                </a:solidFill>
                <a:latin typeface="Lucida Sans Unicode"/>
                <a:cs typeface="Lucida Sans Unicode"/>
              </a:rPr>
              <a:t>n</a:t>
            </a:r>
            <a:r>
              <a:rPr sz="1800" spc="-105" dirty="0">
                <a:solidFill>
                  <a:srgbClr val="242423"/>
                </a:solidFill>
                <a:latin typeface="Lucida Sans Unicode"/>
                <a:cs typeface="Lucida Sans Unicode"/>
              </a:rPr>
              <a:t>t</a:t>
            </a:r>
            <a:r>
              <a:rPr sz="1800" spc="-35" dirty="0">
                <a:solidFill>
                  <a:srgbClr val="242423"/>
                </a:solidFill>
                <a:latin typeface="Lucida Sans Unicode"/>
                <a:cs typeface="Lucida Sans Unicode"/>
              </a:rPr>
              <a:t>a</a:t>
            </a:r>
            <a:r>
              <a:rPr sz="1800" spc="-105" dirty="0">
                <a:solidFill>
                  <a:srgbClr val="242423"/>
                </a:solidFill>
                <a:latin typeface="Lucida Sans Unicode"/>
                <a:cs typeface="Lucida Sans Unicode"/>
              </a:rPr>
              <a:t>ti</a:t>
            </a:r>
            <a:r>
              <a:rPr sz="1800" spc="-100" dirty="0">
                <a:solidFill>
                  <a:srgbClr val="242423"/>
                </a:solidFill>
                <a:latin typeface="Lucida Sans Unicode"/>
                <a:cs typeface="Lucida Sans Unicode"/>
              </a:rPr>
              <a:t>o</a:t>
            </a:r>
            <a:r>
              <a:rPr sz="1800" spc="-145" dirty="0">
                <a:solidFill>
                  <a:srgbClr val="242423"/>
                </a:solidFill>
                <a:latin typeface="Lucida Sans Unicode"/>
                <a:cs typeface="Lucida Sans Unicode"/>
              </a:rPr>
              <a:t>n</a:t>
            </a:r>
            <a:r>
              <a:rPr sz="1800" spc="10" dirty="0">
                <a:solidFill>
                  <a:srgbClr val="242423"/>
                </a:solidFill>
                <a:latin typeface="Lucida Sans Unicode"/>
                <a:cs typeface="Lucida Sans Unicode"/>
              </a:rPr>
              <a:t>s</a:t>
            </a:r>
            <a:r>
              <a:rPr sz="1800" spc="-160" dirty="0">
                <a:solidFill>
                  <a:srgbClr val="242423"/>
                </a:solidFill>
                <a:latin typeface="Lucida Sans Unicode"/>
                <a:cs typeface="Lucida Sans Unicode"/>
              </a:rPr>
              <a:t> </a:t>
            </a:r>
            <a:r>
              <a:rPr sz="1800" spc="-35" dirty="0">
                <a:solidFill>
                  <a:srgbClr val="242423"/>
                </a:solidFill>
                <a:latin typeface="Lucida Sans Unicode"/>
                <a:cs typeface="Lucida Sans Unicode"/>
              </a:rPr>
              <a:t>a</a:t>
            </a:r>
            <a:r>
              <a:rPr sz="1800" spc="-150" dirty="0">
                <a:solidFill>
                  <a:srgbClr val="242423"/>
                </a:solidFill>
                <a:latin typeface="Lucida Sans Unicode"/>
                <a:cs typeface="Lucida Sans Unicode"/>
              </a:rPr>
              <a:t>r</a:t>
            </a:r>
            <a:r>
              <a:rPr sz="1800" spc="-50" dirty="0">
                <a:solidFill>
                  <a:srgbClr val="242423"/>
                </a:solidFill>
                <a:latin typeface="Lucida Sans Unicode"/>
                <a:cs typeface="Lucida Sans Unicode"/>
              </a:rPr>
              <a:t>e</a:t>
            </a:r>
            <a:r>
              <a:rPr sz="1800" spc="-160" dirty="0">
                <a:solidFill>
                  <a:srgbClr val="242423"/>
                </a:solidFill>
                <a:latin typeface="Lucida Sans Unicode"/>
                <a:cs typeface="Lucida Sans Unicode"/>
              </a:rPr>
              <a:t> </a:t>
            </a:r>
            <a:r>
              <a:rPr sz="1800" dirty="0">
                <a:solidFill>
                  <a:srgbClr val="242423"/>
                </a:solidFill>
                <a:latin typeface="Lucida Sans Unicode"/>
                <a:cs typeface="Lucida Sans Unicode"/>
              </a:rPr>
              <a:t>c</a:t>
            </a:r>
            <a:r>
              <a:rPr sz="1800" spc="-100" dirty="0">
                <a:solidFill>
                  <a:srgbClr val="242423"/>
                </a:solidFill>
                <a:latin typeface="Lucida Sans Unicode"/>
                <a:cs typeface="Lucida Sans Unicode"/>
              </a:rPr>
              <a:t>o</a:t>
            </a:r>
            <a:r>
              <a:rPr sz="1800" spc="-125" dirty="0">
                <a:solidFill>
                  <a:srgbClr val="242423"/>
                </a:solidFill>
                <a:latin typeface="Lucida Sans Unicode"/>
                <a:cs typeface="Lucida Sans Unicode"/>
              </a:rPr>
              <a:t>mm</a:t>
            </a:r>
            <a:r>
              <a:rPr sz="1800" spc="-145" dirty="0">
                <a:solidFill>
                  <a:srgbClr val="242423"/>
                </a:solidFill>
                <a:latin typeface="Lucida Sans Unicode"/>
                <a:cs typeface="Lucida Sans Unicode"/>
              </a:rPr>
              <a:t>un</a:t>
            </a:r>
            <a:r>
              <a:rPr sz="1800" spc="-105" dirty="0">
                <a:solidFill>
                  <a:srgbClr val="242423"/>
                </a:solidFill>
                <a:latin typeface="Lucida Sans Unicode"/>
                <a:cs typeface="Lucida Sans Unicode"/>
              </a:rPr>
              <a:t>i</a:t>
            </a:r>
            <a:r>
              <a:rPr sz="1800" dirty="0">
                <a:solidFill>
                  <a:srgbClr val="242423"/>
                </a:solidFill>
                <a:latin typeface="Lucida Sans Unicode"/>
                <a:cs typeface="Lucida Sans Unicode"/>
              </a:rPr>
              <a:t>c</a:t>
            </a:r>
            <a:r>
              <a:rPr sz="1800" spc="-35" dirty="0">
                <a:solidFill>
                  <a:srgbClr val="242423"/>
                </a:solidFill>
                <a:latin typeface="Lucida Sans Unicode"/>
                <a:cs typeface="Lucida Sans Unicode"/>
              </a:rPr>
              <a:t>a</a:t>
            </a:r>
            <a:r>
              <a:rPr sz="1800" spc="-105" dirty="0">
                <a:solidFill>
                  <a:srgbClr val="242423"/>
                </a:solidFill>
                <a:latin typeface="Lucida Sans Unicode"/>
                <a:cs typeface="Lucida Sans Unicode"/>
              </a:rPr>
              <a:t>ti</a:t>
            </a:r>
            <a:r>
              <a:rPr sz="1800" spc="-100" dirty="0">
                <a:solidFill>
                  <a:srgbClr val="242423"/>
                </a:solidFill>
                <a:latin typeface="Lucida Sans Unicode"/>
                <a:cs typeface="Lucida Sans Unicode"/>
              </a:rPr>
              <a:t>o</a:t>
            </a:r>
            <a:r>
              <a:rPr sz="1800" spc="-125" dirty="0">
                <a:solidFill>
                  <a:srgbClr val="242423"/>
                </a:solidFill>
                <a:latin typeface="Lucida Sans Unicode"/>
                <a:cs typeface="Lucida Sans Unicode"/>
              </a:rPr>
              <a:t>n</a:t>
            </a:r>
            <a:r>
              <a:rPr sz="1800" spc="-165" dirty="0">
                <a:solidFill>
                  <a:srgbClr val="242423"/>
                </a:solidFill>
                <a:latin typeface="Lucida Sans Unicode"/>
                <a:cs typeface="Lucida Sans Unicode"/>
              </a:rPr>
              <a:t> </a:t>
            </a:r>
            <a:r>
              <a:rPr sz="1800" spc="-105" dirty="0">
                <a:solidFill>
                  <a:srgbClr val="242423"/>
                </a:solidFill>
                <a:latin typeface="Lucida Sans Unicode"/>
                <a:cs typeface="Lucida Sans Unicode"/>
              </a:rPr>
              <a:t>t</a:t>
            </a:r>
            <a:r>
              <a:rPr sz="1800" spc="-100" dirty="0">
                <a:solidFill>
                  <a:srgbClr val="242423"/>
                </a:solidFill>
                <a:latin typeface="Lucida Sans Unicode"/>
                <a:cs typeface="Lucida Sans Unicode"/>
              </a:rPr>
              <a:t>oo</a:t>
            </a:r>
            <a:r>
              <a:rPr sz="1800" spc="-105" dirty="0">
                <a:solidFill>
                  <a:srgbClr val="242423"/>
                </a:solidFill>
                <a:latin typeface="Lucida Sans Unicode"/>
                <a:cs typeface="Lucida Sans Unicode"/>
              </a:rPr>
              <a:t>l</a:t>
            </a:r>
            <a:r>
              <a:rPr sz="1800" spc="5" dirty="0">
                <a:solidFill>
                  <a:srgbClr val="242423"/>
                </a:solidFill>
                <a:latin typeface="Lucida Sans Unicode"/>
                <a:cs typeface="Lucida Sans Unicode"/>
              </a:rPr>
              <a:t>s  </a:t>
            </a:r>
            <a:r>
              <a:rPr sz="1800" spc="-105" dirty="0">
                <a:solidFill>
                  <a:srgbClr val="242423"/>
                </a:solidFill>
                <a:latin typeface="Lucida Sans Unicode"/>
                <a:cs typeface="Lucida Sans Unicode"/>
              </a:rPr>
              <a:t>t</a:t>
            </a:r>
            <a:r>
              <a:rPr sz="1800" spc="-150" dirty="0">
                <a:solidFill>
                  <a:srgbClr val="242423"/>
                </a:solidFill>
                <a:latin typeface="Lucida Sans Unicode"/>
                <a:cs typeface="Lucida Sans Unicode"/>
              </a:rPr>
              <a:t>h</a:t>
            </a:r>
            <a:r>
              <a:rPr sz="1800" spc="-35" dirty="0">
                <a:solidFill>
                  <a:srgbClr val="242423"/>
                </a:solidFill>
                <a:latin typeface="Lucida Sans Unicode"/>
                <a:cs typeface="Lucida Sans Unicode"/>
              </a:rPr>
              <a:t>a</a:t>
            </a:r>
            <a:r>
              <a:rPr sz="1800" spc="-85" dirty="0">
                <a:solidFill>
                  <a:srgbClr val="242423"/>
                </a:solidFill>
                <a:latin typeface="Lucida Sans Unicode"/>
                <a:cs typeface="Lucida Sans Unicode"/>
              </a:rPr>
              <a:t>t</a:t>
            </a:r>
            <a:r>
              <a:rPr sz="1800" spc="-160" dirty="0">
                <a:solidFill>
                  <a:srgbClr val="242423"/>
                </a:solidFill>
                <a:latin typeface="Lucida Sans Unicode"/>
                <a:cs typeface="Lucida Sans Unicode"/>
              </a:rPr>
              <a:t> </a:t>
            </a:r>
            <a:r>
              <a:rPr sz="1800" dirty="0">
                <a:solidFill>
                  <a:srgbClr val="242423"/>
                </a:solidFill>
                <a:latin typeface="Lucida Sans Unicode"/>
                <a:cs typeface="Lucida Sans Unicode"/>
              </a:rPr>
              <a:t>c</a:t>
            </a:r>
            <a:r>
              <a:rPr sz="1800" spc="-35" dirty="0">
                <a:solidFill>
                  <a:srgbClr val="242423"/>
                </a:solidFill>
                <a:latin typeface="Lucida Sans Unicode"/>
                <a:cs typeface="Lucida Sans Unicode"/>
              </a:rPr>
              <a:t>a</a:t>
            </a:r>
            <a:r>
              <a:rPr sz="1800" spc="-125" dirty="0">
                <a:solidFill>
                  <a:srgbClr val="242423"/>
                </a:solidFill>
                <a:latin typeface="Lucida Sans Unicode"/>
                <a:cs typeface="Lucida Sans Unicode"/>
              </a:rPr>
              <a:t>n</a:t>
            </a:r>
            <a:r>
              <a:rPr sz="1800" spc="-165" dirty="0">
                <a:solidFill>
                  <a:srgbClr val="242423"/>
                </a:solidFill>
                <a:latin typeface="Lucida Sans Unicode"/>
                <a:cs typeface="Lucida Sans Unicode"/>
              </a:rPr>
              <a:t> </a:t>
            </a:r>
            <a:r>
              <a:rPr sz="1800" spc="-145" dirty="0">
                <a:solidFill>
                  <a:srgbClr val="242423"/>
                </a:solidFill>
                <a:latin typeface="Lucida Sans Unicode"/>
                <a:cs typeface="Lucida Sans Unicode"/>
              </a:rPr>
              <a:t>b</a:t>
            </a:r>
            <a:r>
              <a:rPr sz="1800" spc="-50" dirty="0">
                <a:solidFill>
                  <a:srgbClr val="242423"/>
                </a:solidFill>
                <a:latin typeface="Lucida Sans Unicode"/>
                <a:cs typeface="Lucida Sans Unicode"/>
              </a:rPr>
              <a:t>e</a:t>
            </a:r>
            <a:r>
              <a:rPr sz="1800" spc="-160" dirty="0">
                <a:solidFill>
                  <a:srgbClr val="242423"/>
                </a:solidFill>
                <a:latin typeface="Lucida Sans Unicode"/>
                <a:cs typeface="Lucida Sans Unicode"/>
              </a:rPr>
              <a:t> </a:t>
            </a:r>
            <a:r>
              <a:rPr sz="1800" spc="-145" dirty="0">
                <a:solidFill>
                  <a:srgbClr val="242423"/>
                </a:solidFill>
                <a:latin typeface="Lucida Sans Unicode"/>
                <a:cs typeface="Lucida Sans Unicode"/>
              </a:rPr>
              <a:t>u</a:t>
            </a:r>
            <a:r>
              <a:rPr sz="1800" spc="-10" dirty="0">
                <a:solidFill>
                  <a:srgbClr val="242423"/>
                </a:solidFill>
                <a:latin typeface="Lucida Sans Unicode"/>
                <a:cs typeface="Lucida Sans Unicode"/>
              </a:rPr>
              <a:t>s</a:t>
            </a:r>
            <a:r>
              <a:rPr sz="1800" spc="-70" dirty="0">
                <a:solidFill>
                  <a:srgbClr val="242423"/>
                </a:solidFill>
                <a:latin typeface="Lucida Sans Unicode"/>
                <a:cs typeface="Lucida Sans Unicode"/>
              </a:rPr>
              <a:t>e</a:t>
            </a:r>
            <a:r>
              <a:rPr sz="1800" spc="-120" dirty="0">
                <a:solidFill>
                  <a:srgbClr val="242423"/>
                </a:solidFill>
                <a:latin typeface="Lucida Sans Unicode"/>
                <a:cs typeface="Lucida Sans Unicode"/>
              </a:rPr>
              <a:t>d</a:t>
            </a:r>
            <a:r>
              <a:rPr sz="1800" spc="-165" dirty="0">
                <a:solidFill>
                  <a:srgbClr val="242423"/>
                </a:solidFill>
                <a:latin typeface="Lucida Sans Unicode"/>
                <a:cs typeface="Lucida Sans Unicode"/>
              </a:rPr>
              <a:t> </a:t>
            </a:r>
            <a:r>
              <a:rPr sz="1800" spc="-35" dirty="0">
                <a:solidFill>
                  <a:srgbClr val="242423"/>
                </a:solidFill>
                <a:latin typeface="Lucida Sans Unicode"/>
                <a:cs typeface="Lucida Sans Unicode"/>
              </a:rPr>
              <a:t>a</a:t>
            </a:r>
            <a:r>
              <a:rPr sz="1800" spc="10" dirty="0">
                <a:solidFill>
                  <a:srgbClr val="242423"/>
                </a:solidFill>
                <a:latin typeface="Lucida Sans Unicode"/>
                <a:cs typeface="Lucida Sans Unicode"/>
              </a:rPr>
              <a:t>s</a:t>
            </a:r>
            <a:r>
              <a:rPr sz="1800" spc="-160" dirty="0">
                <a:solidFill>
                  <a:srgbClr val="242423"/>
                </a:solidFill>
                <a:latin typeface="Lucida Sans Unicode"/>
                <a:cs typeface="Lucida Sans Unicode"/>
              </a:rPr>
              <a:t> </a:t>
            </a:r>
            <a:r>
              <a:rPr sz="1800" spc="-140" dirty="0">
                <a:solidFill>
                  <a:srgbClr val="242423"/>
                </a:solidFill>
                <a:latin typeface="Lucida Sans Unicode"/>
                <a:cs typeface="Lucida Sans Unicode"/>
              </a:rPr>
              <a:t>d</a:t>
            </a:r>
            <a:r>
              <a:rPr sz="1800" spc="-70" dirty="0">
                <a:solidFill>
                  <a:srgbClr val="242423"/>
                </a:solidFill>
                <a:latin typeface="Lucida Sans Unicode"/>
                <a:cs typeface="Lucida Sans Unicode"/>
              </a:rPr>
              <a:t>e</a:t>
            </a:r>
            <a:r>
              <a:rPr sz="1800" spc="-125" dirty="0">
                <a:solidFill>
                  <a:srgbClr val="242423"/>
                </a:solidFill>
                <a:latin typeface="Lucida Sans Unicode"/>
                <a:cs typeface="Lucida Sans Unicode"/>
              </a:rPr>
              <a:t>m</a:t>
            </a:r>
            <a:r>
              <a:rPr sz="1800" spc="-100" dirty="0">
                <a:solidFill>
                  <a:srgbClr val="242423"/>
                </a:solidFill>
                <a:latin typeface="Lucida Sans Unicode"/>
                <a:cs typeface="Lucida Sans Unicode"/>
              </a:rPr>
              <a:t>o</a:t>
            </a:r>
            <a:r>
              <a:rPr sz="1800" spc="-145" dirty="0">
                <a:solidFill>
                  <a:srgbClr val="242423"/>
                </a:solidFill>
                <a:latin typeface="Lucida Sans Unicode"/>
                <a:cs typeface="Lucida Sans Unicode"/>
              </a:rPr>
              <a:t>n</a:t>
            </a:r>
            <a:r>
              <a:rPr sz="1800" spc="-10" dirty="0">
                <a:solidFill>
                  <a:srgbClr val="242423"/>
                </a:solidFill>
                <a:latin typeface="Lucida Sans Unicode"/>
                <a:cs typeface="Lucida Sans Unicode"/>
              </a:rPr>
              <a:t>s</a:t>
            </a:r>
            <a:r>
              <a:rPr sz="1800" spc="-105" dirty="0">
                <a:solidFill>
                  <a:srgbClr val="242423"/>
                </a:solidFill>
                <a:latin typeface="Lucida Sans Unicode"/>
                <a:cs typeface="Lucida Sans Unicode"/>
              </a:rPr>
              <a:t>t</a:t>
            </a:r>
            <a:r>
              <a:rPr sz="1800" spc="-150" dirty="0">
                <a:solidFill>
                  <a:srgbClr val="242423"/>
                </a:solidFill>
                <a:latin typeface="Lucida Sans Unicode"/>
                <a:cs typeface="Lucida Sans Unicode"/>
              </a:rPr>
              <a:t>r</a:t>
            </a:r>
            <a:r>
              <a:rPr sz="1800" spc="-35" dirty="0">
                <a:solidFill>
                  <a:srgbClr val="242423"/>
                </a:solidFill>
                <a:latin typeface="Lucida Sans Unicode"/>
                <a:cs typeface="Lucida Sans Unicode"/>
              </a:rPr>
              <a:t>a</a:t>
            </a:r>
            <a:r>
              <a:rPr sz="1800" spc="-105" dirty="0">
                <a:solidFill>
                  <a:srgbClr val="242423"/>
                </a:solidFill>
                <a:latin typeface="Lucida Sans Unicode"/>
                <a:cs typeface="Lucida Sans Unicode"/>
              </a:rPr>
              <a:t>ti</a:t>
            </a:r>
            <a:r>
              <a:rPr sz="1800" spc="-100" dirty="0">
                <a:solidFill>
                  <a:srgbClr val="242423"/>
                </a:solidFill>
                <a:latin typeface="Lucida Sans Unicode"/>
                <a:cs typeface="Lucida Sans Unicode"/>
              </a:rPr>
              <a:t>o</a:t>
            </a:r>
            <a:r>
              <a:rPr sz="1800" spc="-145" dirty="0">
                <a:solidFill>
                  <a:srgbClr val="242423"/>
                </a:solidFill>
                <a:latin typeface="Lucida Sans Unicode"/>
                <a:cs typeface="Lucida Sans Unicode"/>
              </a:rPr>
              <a:t>n</a:t>
            </a:r>
            <a:r>
              <a:rPr sz="1800" spc="-10" dirty="0">
                <a:solidFill>
                  <a:srgbClr val="242423"/>
                </a:solidFill>
                <a:latin typeface="Lucida Sans Unicode"/>
                <a:cs typeface="Lucida Sans Unicode"/>
              </a:rPr>
              <a:t>s</a:t>
            </a:r>
            <a:r>
              <a:rPr sz="1800" spc="-220" dirty="0">
                <a:solidFill>
                  <a:srgbClr val="242423"/>
                </a:solidFill>
                <a:latin typeface="Lucida Sans Unicode"/>
                <a:cs typeface="Lucida Sans Unicode"/>
              </a:rPr>
              <a:t>,  </a:t>
            </a:r>
            <a:r>
              <a:rPr sz="1800" spc="-100" dirty="0">
                <a:solidFill>
                  <a:srgbClr val="242423"/>
                </a:solidFill>
                <a:latin typeface="Lucida Sans Unicode"/>
                <a:cs typeface="Lucida Sans Unicode"/>
              </a:rPr>
              <a:t>lectures,</a:t>
            </a:r>
            <a:r>
              <a:rPr sz="1800" spc="-155" dirty="0">
                <a:solidFill>
                  <a:srgbClr val="242423"/>
                </a:solidFill>
                <a:latin typeface="Lucida Sans Unicode"/>
                <a:cs typeface="Lucida Sans Unicode"/>
              </a:rPr>
              <a:t> </a:t>
            </a:r>
            <a:r>
              <a:rPr sz="1800" spc="-85" dirty="0">
                <a:solidFill>
                  <a:srgbClr val="242423"/>
                </a:solidFill>
                <a:latin typeface="Lucida Sans Unicode"/>
                <a:cs typeface="Lucida Sans Unicode"/>
              </a:rPr>
              <a:t>speeches,</a:t>
            </a:r>
            <a:r>
              <a:rPr sz="1800" spc="-150" dirty="0">
                <a:solidFill>
                  <a:srgbClr val="242423"/>
                </a:solidFill>
                <a:latin typeface="Lucida Sans Unicode"/>
                <a:cs typeface="Lucida Sans Unicode"/>
              </a:rPr>
              <a:t> </a:t>
            </a:r>
            <a:r>
              <a:rPr sz="1800" spc="-120" dirty="0">
                <a:solidFill>
                  <a:srgbClr val="242423"/>
                </a:solidFill>
                <a:latin typeface="Lucida Sans Unicode"/>
                <a:cs typeface="Lucida Sans Unicode"/>
              </a:rPr>
              <a:t>reports,</a:t>
            </a:r>
            <a:r>
              <a:rPr sz="1800" spc="-150" dirty="0">
                <a:solidFill>
                  <a:srgbClr val="242423"/>
                </a:solidFill>
                <a:latin typeface="Lucida Sans Unicode"/>
                <a:cs typeface="Lucida Sans Unicode"/>
              </a:rPr>
              <a:t> </a:t>
            </a:r>
            <a:r>
              <a:rPr sz="1800" spc="-100" dirty="0">
                <a:solidFill>
                  <a:srgbClr val="242423"/>
                </a:solidFill>
                <a:latin typeface="Lucida Sans Unicode"/>
                <a:cs typeface="Lucida Sans Unicode"/>
              </a:rPr>
              <a:t>and</a:t>
            </a:r>
            <a:r>
              <a:rPr sz="1800" spc="-155" dirty="0">
                <a:solidFill>
                  <a:srgbClr val="242423"/>
                </a:solidFill>
                <a:latin typeface="Lucida Sans Unicode"/>
                <a:cs typeface="Lucida Sans Unicode"/>
              </a:rPr>
              <a:t> </a:t>
            </a:r>
            <a:r>
              <a:rPr sz="1800" spc="-110" dirty="0">
                <a:solidFill>
                  <a:srgbClr val="242423"/>
                </a:solidFill>
                <a:latin typeface="Lucida Sans Unicode"/>
                <a:cs typeface="Lucida Sans Unicode"/>
              </a:rPr>
              <a:t>more.</a:t>
            </a:r>
            <a:r>
              <a:rPr sz="1800" spc="-150" dirty="0">
                <a:solidFill>
                  <a:srgbClr val="242423"/>
                </a:solidFill>
                <a:latin typeface="Lucida Sans Unicode"/>
                <a:cs typeface="Lucida Sans Unicode"/>
              </a:rPr>
              <a:t> </a:t>
            </a:r>
            <a:r>
              <a:rPr sz="1800" spc="-70" dirty="0">
                <a:solidFill>
                  <a:srgbClr val="242423"/>
                </a:solidFill>
                <a:latin typeface="Lucida Sans Unicode"/>
                <a:cs typeface="Lucida Sans Unicode"/>
              </a:rPr>
              <a:t>It </a:t>
            </a:r>
            <a:r>
              <a:rPr sz="1800" spc="-555" dirty="0">
                <a:solidFill>
                  <a:srgbClr val="242423"/>
                </a:solidFill>
                <a:latin typeface="Lucida Sans Unicode"/>
                <a:cs typeface="Lucida Sans Unicode"/>
              </a:rPr>
              <a:t> </a:t>
            </a:r>
            <a:r>
              <a:rPr sz="1800" spc="-105" dirty="0">
                <a:solidFill>
                  <a:srgbClr val="242423"/>
                </a:solidFill>
                <a:latin typeface="Lucida Sans Unicode"/>
                <a:cs typeface="Lucida Sans Unicode"/>
              </a:rPr>
              <a:t>i</a:t>
            </a:r>
            <a:r>
              <a:rPr sz="1800" spc="10" dirty="0">
                <a:solidFill>
                  <a:srgbClr val="242423"/>
                </a:solidFill>
                <a:latin typeface="Lucida Sans Unicode"/>
                <a:cs typeface="Lucida Sans Unicode"/>
              </a:rPr>
              <a:t>s</a:t>
            </a:r>
            <a:r>
              <a:rPr sz="1800" spc="-160" dirty="0">
                <a:solidFill>
                  <a:srgbClr val="242423"/>
                </a:solidFill>
                <a:latin typeface="Lucida Sans Unicode"/>
                <a:cs typeface="Lucida Sans Unicode"/>
              </a:rPr>
              <a:t> </a:t>
            </a:r>
            <a:r>
              <a:rPr sz="1800" spc="-125" dirty="0">
                <a:solidFill>
                  <a:srgbClr val="242423"/>
                </a:solidFill>
                <a:latin typeface="Lucida Sans Unicode"/>
                <a:cs typeface="Lucida Sans Unicode"/>
              </a:rPr>
              <a:t>m</a:t>
            </a:r>
            <a:r>
              <a:rPr sz="1800" spc="-100" dirty="0">
                <a:solidFill>
                  <a:srgbClr val="242423"/>
                </a:solidFill>
                <a:latin typeface="Lucida Sans Unicode"/>
                <a:cs typeface="Lucida Sans Unicode"/>
              </a:rPr>
              <a:t>o</a:t>
            </a:r>
            <a:r>
              <a:rPr sz="1800" spc="-10" dirty="0">
                <a:solidFill>
                  <a:srgbClr val="242423"/>
                </a:solidFill>
                <a:latin typeface="Lucida Sans Unicode"/>
                <a:cs typeface="Lucida Sans Unicode"/>
              </a:rPr>
              <a:t>s</a:t>
            </a:r>
            <a:r>
              <a:rPr sz="1800" spc="-105" dirty="0">
                <a:solidFill>
                  <a:srgbClr val="242423"/>
                </a:solidFill>
                <a:latin typeface="Lucida Sans Unicode"/>
                <a:cs typeface="Lucida Sans Unicode"/>
              </a:rPr>
              <a:t>tl</a:t>
            </a:r>
            <a:r>
              <a:rPr sz="1800" spc="-90" dirty="0">
                <a:solidFill>
                  <a:srgbClr val="242423"/>
                </a:solidFill>
                <a:latin typeface="Lucida Sans Unicode"/>
                <a:cs typeface="Lucida Sans Unicode"/>
              </a:rPr>
              <a:t>y</a:t>
            </a:r>
            <a:r>
              <a:rPr sz="1800" spc="-160" dirty="0">
                <a:solidFill>
                  <a:srgbClr val="242423"/>
                </a:solidFill>
                <a:latin typeface="Lucida Sans Unicode"/>
                <a:cs typeface="Lucida Sans Unicode"/>
              </a:rPr>
              <a:t> </a:t>
            </a:r>
            <a:r>
              <a:rPr sz="1800" spc="-145" dirty="0">
                <a:solidFill>
                  <a:srgbClr val="242423"/>
                </a:solidFill>
                <a:latin typeface="Lucida Sans Unicode"/>
                <a:cs typeface="Lucida Sans Unicode"/>
              </a:rPr>
              <a:t>p</a:t>
            </a:r>
            <a:r>
              <a:rPr sz="1800" spc="-150" dirty="0">
                <a:solidFill>
                  <a:srgbClr val="242423"/>
                </a:solidFill>
                <a:latin typeface="Lucida Sans Unicode"/>
                <a:cs typeface="Lucida Sans Unicode"/>
              </a:rPr>
              <a:t>r</a:t>
            </a:r>
            <a:r>
              <a:rPr sz="1800" spc="-70" dirty="0">
                <a:solidFill>
                  <a:srgbClr val="242423"/>
                </a:solidFill>
                <a:latin typeface="Lucida Sans Unicode"/>
                <a:cs typeface="Lucida Sans Unicode"/>
              </a:rPr>
              <a:t>e</a:t>
            </a:r>
            <a:r>
              <a:rPr sz="1800" spc="-10" dirty="0">
                <a:solidFill>
                  <a:srgbClr val="242423"/>
                </a:solidFill>
                <a:latin typeface="Lucida Sans Unicode"/>
                <a:cs typeface="Lucida Sans Unicode"/>
              </a:rPr>
              <a:t>s</a:t>
            </a:r>
            <a:r>
              <a:rPr sz="1800" spc="-70" dirty="0">
                <a:solidFill>
                  <a:srgbClr val="242423"/>
                </a:solidFill>
                <a:latin typeface="Lucida Sans Unicode"/>
                <a:cs typeface="Lucida Sans Unicode"/>
              </a:rPr>
              <a:t>e</a:t>
            </a:r>
            <a:r>
              <a:rPr sz="1800" spc="-145" dirty="0">
                <a:solidFill>
                  <a:srgbClr val="242423"/>
                </a:solidFill>
                <a:latin typeface="Lucida Sans Unicode"/>
                <a:cs typeface="Lucida Sans Unicode"/>
              </a:rPr>
              <a:t>n</a:t>
            </a:r>
            <a:r>
              <a:rPr sz="1800" spc="-105" dirty="0">
                <a:solidFill>
                  <a:srgbClr val="242423"/>
                </a:solidFill>
                <a:latin typeface="Lucida Sans Unicode"/>
                <a:cs typeface="Lucida Sans Unicode"/>
              </a:rPr>
              <a:t>t</a:t>
            </a:r>
            <a:r>
              <a:rPr sz="1800" spc="-70" dirty="0">
                <a:solidFill>
                  <a:srgbClr val="242423"/>
                </a:solidFill>
                <a:latin typeface="Lucida Sans Unicode"/>
                <a:cs typeface="Lucida Sans Unicode"/>
              </a:rPr>
              <a:t>e</a:t>
            </a:r>
            <a:r>
              <a:rPr sz="1800" spc="-120" dirty="0">
                <a:solidFill>
                  <a:srgbClr val="242423"/>
                </a:solidFill>
                <a:latin typeface="Lucida Sans Unicode"/>
                <a:cs typeface="Lucida Sans Unicode"/>
              </a:rPr>
              <a:t>d</a:t>
            </a:r>
            <a:r>
              <a:rPr sz="1800" spc="-165" dirty="0">
                <a:solidFill>
                  <a:srgbClr val="242423"/>
                </a:solidFill>
                <a:latin typeface="Lucida Sans Unicode"/>
                <a:cs typeface="Lucida Sans Unicode"/>
              </a:rPr>
              <a:t> </a:t>
            </a:r>
            <a:r>
              <a:rPr sz="1800" spc="-145" dirty="0">
                <a:solidFill>
                  <a:srgbClr val="242423"/>
                </a:solidFill>
                <a:latin typeface="Lucida Sans Unicode"/>
                <a:cs typeface="Lucida Sans Unicode"/>
              </a:rPr>
              <a:t>b</a:t>
            </a:r>
            <a:r>
              <a:rPr sz="1800" spc="-70" dirty="0">
                <a:solidFill>
                  <a:srgbClr val="242423"/>
                </a:solidFill>
                <a:latin typeface="Lucida Sans Unicode"/>
                <a:cs typeface="Lucida Sans Unicode"/>
              </a:rPr>
              <a:t>e</a:t>
            </a:r>
            <a:r>
              <a:rPr sz="1800" spc="-60" dirty="0">
                <a:solidFill>
                  <a:srgbClr val="242423"/>
                </a:solidFill>
                <a:latin typeface="Lucida Sans Unicode"/>
                <a:cs typeface="Lucida Sans Unicode"/>
              </a:rPr>
              <a:t>f</a:t>
            </a:r>
            <a:r>
              <a:rPr sz="1800" spc="-100" dirty="0">
                <a:solidFill>
                  <a:srgbClr val="242423"/>
                </a:solidFill>
                <a:latin typeface="Lucida Sans Unicode"/>
                <a:cs typeface="Lucida Sans Unicode"/>
              </a:rPr>
              <a:t>o</a:t>
            </a:r>
            <a:r>
              <a:rPr sz="1800" spc="-150" dirty="0">
                <a:solidFill>
                  <a:srgbClr val="242423"/>
                </a:solidFill>
                <a:latin typeface="Lucida Sans Unicode"/>
                <a:cs typeface="Lucida Sans Unicode"/>
              </a:rPr>
              <a:t>r</a:t>
            </a:r>
            <a:r>
              <a:rPr sz="1800" spc="-50" dirty="0">
                <a:solidFill>
                  <a:srgbClr val="242423"/>
                </a:solidFill>
                <a:latin typeface="Lucida Sans Unicode"/>
                <a:cs typeface="Lucida Sans Unicode"/>
              </a:rPr>
              <a:t>e</a:t>
            </a:r>
            <a:r>
              <a:rPr sz="1800" spc="-160" dirty="0">
                <a:solidFill>
                  <a:srgbClr val="242423"/>
                </a:solidFill>
                <a:latin typeface="Lucida Sans Unicode"/>
                <a:cs typeface="Lucida Sans Unicode"/>
              </a:rPr>
              <a:t> </a:t>
            </a:r>
            <a:r>
              <a:rPr sz="1800" spc="-35" dirty="0">
                <a:solidFill>
                  <a:srgbClr val="242423"/>
                </a:solidFill>
                <a:latin typeface="Lucida Sans Unicode"/>
                <a:cs typeface="Lucida Sans Unicode"/>
              </a:rPr>
              <a:t>a</a:t>
            </a:r>
            <a:r>
              <a:rPr sz="1800" spc="-125" dirty="0">
                <a:solidFill>
                  <a:srgbClr val="242423"/>
                </a:solidFill>
                <a:latin typeface="Lucida Sans Unicode"/>
                <a:cs typeface="Lucida Sans Unicode"/>
              </a:rPr>
              <a:t>n</a:t>
            </a:r>
            <a:r>
              <a:rPr sz="1800" spc="-165" dirty="0">
                <a:solidFill>
                  <a:srgbClr val="242423"/>
                </a:solidFill>
                <a:latin typeface="Lucida Sans Unicode"/>
                <a:cs typeface="Lucida Sans Unicode"/>
              </a:rPr>
              <a:t> </a:t>
            </a:r>
            <a:r>
              <a:rPr sz="1800" spc="-35" dirty="0">
                <a:solidFill>
                  <a:srgbClr val="242423"/>
                </a:solidFill>
                <a:latin typeface="Lucida Sans Unicode"/>
                <a:cs typeface="Lucida Sans Unicode"/>
              </a:rPr>
              <a:t>a</a:t>
            </a:r>
            <a:r>
              <a:rPr sz="1800" spc="-145" dirty="0">
                <a:solidFill>
                  <a:srgbClr val="242423"/>
                </a:solidFill>
                <a:latin typeface="Lucida Sans Unicode"/>
                <a:cs typeface="Lucida Sans Unicode"/>
              </a:rPr>
              <a:t>u</a:t>
            </a:r>
            <a:r>
              <a:rPr sz="1800" spc="-140" dirty="0">
                <a:solidFill>
                  <a:srgbClr val="242423"/>
                </a:solidFill>
                <a:latin typeface="Lucida Sans Unicode"/>
                <a:cs typeface="Lucida Sans Unicode"/>
              </a:rPr>
              <a:t>d</a:t>
            </a:r>
            <a:r>
              <a:rPr sz="1800" spc="-105" dirty="0">
                <a:solidFill>
                  <a:srgbClr val="242423"/>
                </a:solidFill>
                <a:latin typeface="Lucida Sans Unicode"/>
                <a:cs typeface="Lucida Sans Unicode"/>
              </a:rPr>
              <a:t>i</a:t>
            </a:r>
            <a:r>
              <a:rPr sz="1800" spc="-70" dirty="0">
                <a:solidFill>
                  <a:srgbClr val="242423"/>
                </a:solidFill>
                <a:latin typeface="Lucida Sans Unicode"/>
                <a:cs typeface="Lucida Sans Unicode"/>
              </a:rPr>
              <a:t>e</a:t>
            </a:r>
            <a:r>
              <a:rPr sz="1800" spc="-145" dirty="0">
                <a:solidFill>
                  <a:srgbClr val="242423"/>
                </a:solidFill>
                <a:latin typeface="Lucida Sans Unicode"/>
                <a:cs typeface="Lucida Sans Unicode"/>
              </a:rPr>
              <a:t>n</a:t>
            </a:r>
            <a:r>
              <a:rPr sz="1800" dirty="0">
                <a:solidFill>
                  <a:srgbClr val="242423"/>
                </a:solidFill>
                <a:latin typeface="Lucida Sans Unicode"/>
                <a:cs typeface="Lucida Sans Unicode"/>
              </a:rPr>
              <a:t>c</a:t>
            </a:r>
            <a:r>
              <a:rPr sz="1800" spc="-70" dirty="0">
                <a:solidFill>
                  <a:srgbClr val="242423"/>
                </a:solidFill>
                <a:latin typeface="Lucida Sans Unicode"/>
                <a:cs typeface="Lucida Sans Unicode"/>
              </a:rPr>
              <a:t>e</a:t>
            </a:r>
            <a:r>
              <a:rPr sz="1800" spc="-95" dirty="0">
                <a:solidFill>
                  <a:srgbClr val="242423"/>
                </a:solidFill>
                <a:latin typeface="Lucida Sans Unicode"/>
                <a:cs typeface="Lucida Sans Unicode"/>
              </a:rPr>
              <a:t>.  </a:t>
            </a:r>
            <a:r>
              <a:rPr sz="1800" spc="-50" dirty="0">
                <a:solidFill>
                  <a:srgbClr val="242423"/>
                </a:solidFill>
                <a:latin typeface="Lucida Sans Unicode"/>
                <a:cs typeface="Lucida Sans Unicode"/>
              </a:rPr>
              <a:t>I</a:t>
            </a:r>
            <a:r>
              <a:rPr sz="1800" spc="-85" dirty="0">
                <a:solidFill>
                  <a:srgbClr val="242423"/>
                </a:solidFill>
                <a:latin typeface="Lucida Sans Unicode"/>
                <a:cs typeface="Lucida Sans Unicode"/>
              </a:rPr>
              <a:t>t</a:t>
            </a:r>
            <a:r>
              <a:rPr sz="1800" spc="-160" dirty="0">
                <a:solidFill>
                  <a:srgbClr val="242423"/>
                </a:solidFill>
                <a:latin typeface="Lucida Sans Unicode"/>
                <a:cs typeface="Lucida Sans Unicode"/>
              </a:rPr>
              <a:t> </a:t>
            </a:r>
            <a:r>
              <a:rPr sz="1800" spc="-10" dirty="0">
                <a:solidFill>
                  <a:srgbClr val="242423"/>
                </a:solidFill>
                <a:latin typeface="Lucida Sans Unicode"/>
                <a:cs typeface="Lucida Sans Unicode"/>
              </a:rPr>
              <a:t>s</a:t>
            </a:r>
            <a:r>
              <a:rPr sz="1800" spc="-70" dirty="0">
                <a:solidFill>
                  <a:srgbClr val="242423"/>
                </a:solidFill>
                <a:latin typeface="Lucida Sans Unicode"/>
                <a:cs typeface="Lucida Sans Unicode"/>
              </a:rPr>
              <a:t>e</a:t>
            </a:r>
            <a:r>
              <a:rPr sz="1800" spc="-150" dirty="0">
                <a:solidFill>
                  <a:srgbClr val="242423"/>
                </a:solidFill>
                <a:latin typeface="Lucida Sans Unicode"/>
                <a:cs typeface="Lucida Sans Unicode"/>
              </a:rPr>
              <a:t>r</a:t>
            </a:r>
            <a:r>
              <a:rPr sz="1800" spc="-80" dirty="0">
                <a:solidFill>
                  <a:srgbClr val="242423"/>
                </a:solidFill>
                <a:latin typeface="Lucida Sans Unicode"/>
                <a:cs typeface="Lucida Sans Unicode"/>
              </a:rPr>
              <a:t>v</a:t>
            </a:r>
            <a:r>
              <a:rPr sz="1800" spc="-70" dirty="0">
                <a:solidFill>
                  <a:srgbClr val="242423"/>
                </a:solidFill>
                <a:latin typeface="Lucida Sans Unicode"/>
                <a:cs typeface="Lucida Sans Unicode"/>
              </a:rPr>
              <a:t>e</a:t>
            </a:r>
            <a:r>
              <a:rPr sz="1800" spc="10" dirty="0">
                <a:solidFill>
                  <a:srgbClr val="242423"/>
                </a:solidFill>
                <a:latin typeface="Lucida Sans Unicode"/>
                <a:cs typeface="Lucida Sans Unicode"/>
              </a:rPr>
              <a:t>s</a:t>
            </a:r>
            <a:r>
              <a:rPr sz="1800" spc="-160" dirty="0">
                <a:solidFill>
                  <a:srgbClr val="242423"/>
                </a:solidFill>
                <a:latin typeface="Lucida Sans Unicode"/>
                <a:cs typeface="Lucida Sans Unicode"/>
              </a:rPr>
              <a:t> </a:t>
            </a:r>
            <a:r>
              <a:rPr sz="1800" spc="-15" dirty="0">
                <a:solidFill>
                  <a:srgbClr val="242423"/>
                </a:solidFill>
                <a:latin typeface="Lucida Sans Unicode"/>
                <a:cs typeface="Lucida Sans Unicode"/>
              </a:rPr>
              <a:t>a</a:t>
            </a:r>
            <a:r>
              <a:rPr sz="1800" spc="-160" dirty="0">
                <a:solidFill>
                  <a:srgbClr val="242423"/>
                </a:solidFill>
                <a:latin typeface="Lucida Sans Unicode"/>
                <a:cs typeface="Lucida Sans Unicode"/>
              </a:rPr>
              <a:t> </a:t>
            </a:r>
            <a:r>
              <a:rPr sz="1800" spc="-80" dirty="0">
                <a:solidFill>
                  <a:srgbClr val="242423"/>
                </a:solidFill>
                <a:latin typeface="Lucida Sans Unicode"/>
                <a:cs typeface="Lucida Sans Unicode"/>
              </a:rPr>
              <a:t>v</a:t>
            </a:r>
            <a:r>
              <a:rPr sz="1800" spc="-35" dirty="0">
                <a:solidFill>
                  <a:srgbClr val="242423"/>
                </a:solidFill>
                <a:latin typeface="Lucida Sans Unicode"/>
                <a:cs typeface="Lucida Sans Unicode"/>
              </a:rPr>
              <a:t>a</a:t>
            </a:r>
            <a:r>
              <a:rPr sz="1800" spc="-150" dirty="0">
                <a:solidFill>
                  <a:srgbClr val="242423"/>
                </a:solidFill>
                <a:latin typeface="Lucida Sans Unicode"/>
                <a:cs typeface="Lucida Sans Unicode"/>
              </a:rPr>
              <a:t>r</a:t>
            </a:r>
            <a:r>
              <a:rPr sz="1800" spc="-105" dirty="0">
                <a:solidFill>
                  <a:srgbClr val="242423"/>
                </a:solidFill>
                <a:latin typeface="Lucida Sans Unicode"/>
                <a:cs typeface="Lucida Sans Unicode"/>
              </a:rPr>
              <a:t>i</a:t>
            </a:r>
            <a:r>
              <a:rPr sz="1800" spc="-70" dirty="0">
                <a:solidFill>
                  <a:srgbClr val="242423"/>
                </a:solidFill>
                <a:latin typeface="Lucida Sans Unicode"/>
                <a:cs typeface="Lucida Sans Unicode"/>
              </a:rPr>
              <a:t>e</a:t>
            </a:r>
            <a:r>
              <a:rPr sz="1800" spc="-105" dirty="0">
                <a:solidFill>
                  <a:srgbClr val="242423"/>
                </a:solidFill>
                <a:latin typeface="Lucida Sans Unicode"/>
                <a:cs typeface="Lucida Sans Unicode"/>
              </a:rPr>
              <a:t>t</a:t>
            </a:r>
            <a:r>
              <a:rPr sz="1800" spc="-90" dirty="0">
                <a:solidFill>
                  <a:srgbClr val="242423"/>
                </a:solidFill>
                <a:latin typeface="Lucida Sans Unicode"/>
                <a:cs typeface="Lucida Sans Unicode"/>
              </a:rPr>
              <a:t>y</a:t>
            </a:r>
            <a:r>
              <a:rPr sz="1800" spc="-160" dirty="0">
                <a:solidFill>
                  <a:srgbClr val="242423"/>
                </a:solidFill>
                <a:latin typeface="Lucida Sans Unicode"/>
                <a:cs typeface="Lucida Sans Unicode"/>
              </a:rPr>
              <a:t> </a:t>
            </a:r>
            <a:r>
              <a:rPr sz="1800" spc="-100" dirty="0">
                <a:solidFill>
                  <a:srgbClr val="242423"/>
                </a:solidFill>
                <a:latin typeface="Lucida Sans Unicode"/>
                <a:cs typeface="Lucida Sans Unicode"/>
              </a:rPr>
              <a:t>o</a:t>
            </a:r>
            <a:r>
              <a:rPr sz="1800" spc="-40" dirty="0">
                <a:solidFill>
                  <a:srgbClr val="242423"/>
                </a:solidFill>
                <a:latin typeface="Lucida Sans Unicode"/>
                <a:cs typeface="Lucida Sans Unicode"/>
              </a:rPr>
              <a:t>f</a:t>
            </a:r>
            <a:r>
              <a:rPr sz="1800" spc="-160" dirty="0">
                <a:solidFill>
                  <a:srgbClr val="242423"/>
                </a:solidFill>
                <a:latin typeface="Lucida Sans Unicode"/>
                <a:cs typeface="Lucida Sans Unicode"/>
              </a:rPr>
              <a:t> </a:t>
            </a:r>
            <a:r>
              <a:rPr sz="1800" spc="-145" dirty="0">
                <a:solidFill>
                  <a:srgbClr val="242423"/>
                </a:solidFill>
                <a:latin typeface="Lucida Sans Unicode"/>
                <a:cs typeface="Lucida Sans Unicode"/>
              </a:rPr>
              <a:t>pu</a:t>
            </a:r>
            <a:r>
              <a:rPr sz="1800" spc="-150" dirty="0">
                <a:solidFill>
                  <a:srgbClr val="242423"/>
                </a:solidFill>
                <a:latin typeface="Lucida Sans Unicode"/>
                <a:cs typeface="Lucida Sans Unicode"/>
              </a:rPr>
              <a:t>r</a:t>
            </a:r>
            <a:r>
              <a:rPr sz="1800" spc="-145" dirty="0">
                <a:solidFill>
                  <a:srgbClr val="242423"/>
                </a:solidFill>
                <a:latin typeface="Lucida Sans Unicode"/>
                <a:cs typeface="Lucida Sans Unicode"/>
              </a:rPr>
              <a:t>p</a:t>
            </a:r>
            <a:r>
              <a:rPr sz="1800" spc="-100" dirty="0">
                <a:solidFill>
                  <a:srgbClr val="242423"/>
                </a:solidFill>
                <a:latin typeface="Lucida Sans Unicode"/>
                <a:cs typeface="Lucida Sans Unicode"/>
              </a:rPr>
              <a:t>o</a:t>
            </a:r>
            <a:r>
              <a:rPr sz="1800" spc="-10" dirty="0">
                <a:solidFill>
                  <a:srgbClr val="242423"/>
                </a:solidFill>
                <a:latin typeface="Lucida Sans Unicode"/>
                <a:cs typeface="Lucida Sans Unicode"/>
              </a:rPr>
              <a:t>s</a:t>
            </a:r>
            <a:r>
              <a:rPr sz="1800" spc="-70" dirty="0">
                <a:solidFill>
                  <a:srgbClr val="242423"/>
                </a:solidFill>
                <a:latin typeface="Lucida Sans Unicode"/>
                <a:cs typeface="Lucida Sans Unicode"/>
              </a:rPr>
              <a:t>e</a:t>
            </a:r>
            <a:r>
              <a:rPr sz="1800" spc="-10" dirty="0">
                <a:solidFill>
                  <a:srgbClr val="242423"/>
                </a:solidFill>
                <a:latin typeface="Lucida Sans Unicode"/>
                <a:cs typeface="Lucida Sans Unicode"/>
              </a:rPr>
              <a:t>s</a:t>
            </a:r>
            <a:r>
              <a:rPr sz="1800" spc="-220" dirty="0">
                <a:solidFill>
                  <a:srgbClr val="242423"/>
                </a:solidFill>
                <a:latin typeface="Lucida Sans Unicode"/>
                <a:cs typeface="Lucida Sans Unicode"/>
              </a:rPr>
              <a:t>,</a:t>
            </a:r>
            <a:r>
              <a:rPr sz="1800" spc="-160" dirty="0">
                <a:solidFill>
                  <a:srgbClr val="242423"/>
                </a:solidFill>
                <a:latin typeface="Lucida Sans Unicode"/>
                <a:cs typeface="Lucida Sans Unicode"/>
              </a:rPr>
              <a:t> </a:t>
            </a:r>
            <a:r>
              <a:rPr sz="1800" spc="-125" dirty="0">
                <a:solidFill>
                  <a:srgbClr val="242423"/>
                </a:solidFill>
                <a:latin typeface="Lucida Sans Unicode"/>
                <a:cs typeface="Lucida Sans Unicode"/>
              </a:rPr>
              <a:t>m</a:t>
            </a:r>
            <a:r>
              <a:rPr sz="1800" spc="-35" dirty="0">
                <a:solidFill>
                  <a:srgbClr val="242423"/>
                </a:solidFill>
                <a:latin typeface="Lucida Sans Unicode"/>
                <a:cs typeface="Lucida Sans Unicode"/>
              </a:rPr>
              <a:t>a</a:t>
            </a:r>
            <a:r>
              <a:rPr sz="1800" spc="-160" dirty="0">
                <a:solidFill>
                  <a:srgbClr val="242423"/>
                </a:solidFill>
                <a:latin typeface="Lucida Sans Unicode"/>
                <a:cs typeface="Lucida Sans Unicode"/>
              </a:rPr>
              <a:t>k</a:t>
            </a:r>
            <a:r>
              <a:rPr sz="1800" spc="-105" dirty="0">
                <a:solidFill>
                  <a:srgbClr val="242423"/>
                </a:solidFill>
                <a:latin typeface="Lucida Sans Unicode"/>
                <a:cs typeface="Lucida Sans Unicode"/>
              </a:rPr>
              <a:t>i</a:t>
            </a:r>
            <a:r>
              <a:rPr sz="1800" spc="-145" dirty="0">
                <a:solidFill>
                  <a:srgbClr val="242423"/>
                </a:solidFill>
                <a:latin typeface="Lucida Sans Unicode"/>
                <a:cs typeface="Lucida Sans Unicode"/>
              </a:rPr>
              <a:t>n</a:t>
            </a:r>
            <a:r>
              <a:rPr sz="1800" spc="-75" dirty="0">
                <a:solidFill>
                  <a:srgbClr val="242423"/>
                </a:solidFill>
                <a:latin typeface="Lucida Sans Unicode"/>
                <a:cs typeface="Lucida Sans Unicode"/>
              </a:rPr>
              <a:t>g  </a:t>
            </a:r>
            <a:r>
              <a:rPr sz="1800" spc="-145" dirty="0">
                <a:solidFill>
                  <a:srgbClr val="242423"/>
                </a:solidFill>
                <a:latin typeface="Lucida Sans Unicode"/>
                <a:cs typeface="Lucida Sans Unicode"/>
              </a:rPr>
              <a:t>p</a:t>
            </a:r>
            <a:r>
              <a:rPr sz="1800" spc="-150" dirty="0">
                <a:solidFill>
                  <a:srgbClr val="242423"/>
                </a:solidFill>
                <a:latin typeface="Lucida Sans Unicode"/>
                <a:cs typeface="Lucida Sans Unicode"/>
              </a:rPr>
              <a:t>r</a:t>
            </a:r>
            <a:r>
              <a:rPr sz="1800" spc="-70" dirty="0">
                <a:solidFill>
                  <a:srgbClr val="242423"/>
                </a:solidFill>
                <a:latin typeface="Lucida Sans Unicode"/>
                <a:cs typeface="Lucida Sans Unicode"/>
              </a:rPr>
              <a:t>e</a:t>
            </a:r>
            <a:r>
              <a:rPr sz="1800" spc="-10" dirty="0">
                <a:solidFill>
                  <a:srgbClr val="242423"/>
                </a:solidFill>
                <a:latin typeface="Lucida Sans Unicode"/>
                <a:cs typeface="Lucida Sans Unicode"/>
              </a:rPr>
              <a:t>s</a:t>
            </a:r>
            <a:r>
              <a:rPr sz="1800" spc="-70" dirty="0">
                <a:solidFill>
                  <a:srgbClr val="242423"/>
                </a:solidFill>
                <a:latin typeface="Lucida Sans Unicode"/>
                <a:cs typeface="Lucida Sans Unicode"/>
              </a:rPr>
              <a:t>e</a:t>
            </a:r>
            <a:r>
              <a:rPr sz="1800" spc="-145" dirty="0">
                <a:solidFill>
                  <a:srgbClr val="242423"/>
                </a:solidFill>
                <a:latin typeface="Lucida Sans Unicode"/>
                <a:cs typeface="Lucida Sans Unicode"/>
              </a:rPr>
              <a:t>n</a:t>
            </a:r>
            <a:r>
              <a:rPr sz="1800" spc="-105" dirty="0">
                <a:solidFill>
                  <a:srgbClr val="242423"/>
                </a:solidFill>
                <a:latin typeface="Lucida Sans Unicode"/>
                <a:cs typeface="Lucida Sans Unicode"/>
              </a:rPr>
              <a:t>t</a:t>
            </a:r>
            <a:r>
              <a:rPr sz="1800" spc="-35" dirty="0">
                <a:solidFill>
                  <a:srgbClr val="242423"/>
                </a:solidFill>
                <a:latin typeface="Lucida Sans Unicode"/>
                <a:cs typeface="Lucida Sans Unicode"/>
              </a:rPr>
              <a:t>a</a:t>
            </a:r>
            <a:r>
              <a:rPr sz="1800" spc="-105" dirty="0">
                <a:solidFill>
                  <a:srgbClr val="242423"/>
                </a:solidFill>
                <a:latin typeface="Lucida Sans Unicode"/>
                <a:cs typeface="Lucida Sans Unicode"/>
              </a:rPr>
              <a:t>ti</a:t>
            </a:r>
            <a:r>
              <a:rPr sz="1800" spc="-100" dirty="0">
                <a:solidFill>
                  <a:srgbClr val="242423"/>
                </a:solidFill>
                <a:latin typeface="Lucida Sans Unicode"/>
                <a:cs typeface="Lucida Sans Unicode"/>
              </a:rPr>
              <a:t>o</a:t>
            </a:r>
            <a:r>
              <a:rPr sz="1800" spc="-145" dirty="0">
                <a:solidFill>
                  <a:srgbClr val="242423"/>
                </a:solidFill>
                <a:latin typeface="Lucida Sans Unicode"/>
                <a:cs typeface="Lucida Sans Unicode"/>
              </a:rPr>
              <a:t>n</a:t>
            </a:r>
            <a:r>
              <a:rPr sz="1800" spc="10" dirty="0">
                <a:solidFill>
                  <a:srgbClr val="242423"/>
                </a:solidFill>
                <a:latin typeface="Lucida Sans Unicode"/>
                <a:cs typeface="Lucida Sans Unicode"/>
              </a:rPr>
              <a:t>s</a:t>
            </a:r>
            <a:r>
              <a:rPr sz="1800" spc="-160" dirty="0">
                <a:solidFill>
                  <a:srgbClr val="242423"/>
                </a:solidFill>
                <a:latin typeface="Lucida Sans Unicode"/>
                <a:cs typeface="Lucida Sans Unicode"/>
              </a:rPr>
              <a:t> </a:t>
            </a:r>
            <a:r>
              <a:rPr sz="1800" spc="-145" dirty="0">
                <a:solidFill>
                  <a:srgbClr val="242423"/>
                </a:solidFill>
                <a:latin typeface="Lucida Sans Unicode"/>
                <a:cs typeface="Lucida Sans Unicode"/>
              </a:rPr>
              <a:t>p</a:t>
            </a:r>
            <a:r>
              <a:rPr sz="1800" spc="-100" dirty="0">
                <a:solidFill>
                  <a:srgbClr val="242423"/>
                </a:solidFill>
                <a:latin typeface="Lucida Sans Unicode"/>
                <a:cs typeface="Lucida Sans Unicode"/>
              </a:rPr>
              <a:t>o</a:t>
            </a:r>
            <a:r>
              <a:rPr sz="1800" spc="-55" dirty="0">
                <a:solidFill>
                  <a:srgbClr val="242423"/>
                </a:solidFill>
                <a:latin typeface="Lucida Sans Unicode"/>
                <a:cs typeface="Lucida Sans Unicode"/>
              </a:rPr>
              <a:t>w</a:t>
            </a:r>
            <a:r>
              <a:rPr sz="1800" spc="-70" dirty="0">
                <a:solidFill>
                  <a:srgbClr val="242423"/>
                </a:solidFill>
                <a:latin typeface="Lucida Sans Unicode"/>
                <a:cs typeface="Lucida Sans Unicode"/>
              </a:rPr>
              <a:t>e</a:t>
            </a:r>
            <a:r>
              <a:rPr sz="1800" spc="-150" dirty="0">
                <a:solidFill>
                  <a:srgbClr val="242423"/>
                </a:solidFill>
                <a:latin typeface="Lucida Sans Unicode"/>
                <a:cs typeface="Lucida Sans Unicode"/>
              </a:rPr>
              <a:t>r</a:t>
            </a:r>
            <a:r>
              <a:rPr sz="1800" spc="-60" dirty="0">
                <a:solidFill>
                  <a:srgbClr val="242423"/>
                </a:solidFill>
                <a:latin typeface="Lucida Sans Unicode"/>
                <a:cs typeface="Lucida Sans Unicode"/>
              </a:rPr>
              <a:t>f</a:t>
            </a:r>
            <a:r>
              <a:rPr sz="1800" spc="-145" dirty="0">
                <a:solidFill>
                  <a:srgbClr val="242423"/>
                </a:solidFill>
                <a:latin typeface="Lucida Sans Unicode"/>
                <a:cs typeface="Lucida Sans Unicode"/>
              </a:rPr>
              <a:t>u</a:t>
            </a:r>
            <a:r>
              <a:rPr sz="1800" spc="-85" dirty="0">
                <a:solidFill>
                  <a:srgbClr val="242423"/>
                </a:solidFill>
                <a:latin typeface="Lucida Sans Unicode"/>
                <a:cs typeface="Lucida Sans Unicode"/>
              </a:rPr>
              <a:t>l</a:t>
            </a:r>
            <a:r>
              <a:rPr sz="1800" spc="-160" dirty="0">
                <a:solidFill>
                  <a:srgbClr val="242423"/>
                </a:solidFill>
                <a:latin typeface="Lucida Sans Unicode"/>
                <a:cs typeface="Lucida Sans Unicode"/>
              </a:rPr>
              <a:t> </a:t>
            </a:r>
            <a:r>
              <a:rPr sz="1800" spc="-105" dirty="0">
                <a:solidFill>
                  <a:srgbClr val="242423"/>
                </a:solidFill>
                <a:latin typeface="Lucida Sans Unicode"/>
                <a:cs typeface="Lucida Sans Unicode"/>
              </a:rPr>
              <a:t>t</a:t>
            </a:r>
            <a:r>
              <a:rPr sz="1800" spc="-100" dirty="0">
                <a:solidFill>
                  <a:srgbClr val="242423"/>
                </a:solidFill>
                <a:latin typeface="Lucida Sans Unicode"/>
                <a:cs typeface="Lucida Sans Unicode"/>
              </a:rPr>
              <a:t>oo</a:t>
            </a:r>
            <a:r>
              <a:rPr sz="1800" spc="-105" dirty="0">
                <a:solidFill>
                  <a:srgbClr val="242423"/>
                </a:solidFill>
                <a:latin typeface="Lucida Sans Unicode"/>
                <a:cs typeface="Lucida Sans Unicode"/>
              </a:rPr>
              <a:t>l</a:t>
            </a:r>
            <a:r>
              <a:rPr sz="1800" spc="10" dirty="0">
                <a:solidFill>
                  <a:srgbClr val="242423"/>
                </a:solidFill>
                <a:latin typeface="Lucida Sans Unicode"/>
                <a:cs typeface="Lucida Sans Unicode"/>
              </a:rPr>
              <a:t>s</a:t>
            </a:r>
            <a:r>
              <a:rPr sz="1800" spc="-160" dirty="0">
                <a:solidFill>
                  <a:srgbClr val="242423"/>
                </a:solidFill>
                <a:latin typeface="Lucida Sans Unicode"/>
                <a:cs typeface="Lucida Sans Unicode"/>
              </a:rPr>
              <a:t> </a:t>
            </a:r>
            <a:r>
              <a:rPr sz="1800" spc="-60" dirty="0">
                <a:solidFill>
                  <a:srgbClr val="242423"/>
                </a:solidFill>
                <a:latin typeface="Lucida Sans Unicode"/>
                <a:cs typeface="Lucida Sans Unicode"/>
              </a:rPr>
              <a:t>f</a:t>
            </a:r>
            <a:r>
              <a:rPr sz="1800" spc="-100" dirty="0">
                <a:solidFill>
                  <a:srgbClr val="242423"/>
                </a:solidFill>
                <a:latin typeface="Lucida Sans Unicode"/>
                <a:cs typeface="Lucida Sans Unicode"/>
              </a:rPr>
              <a:t>o</a:t>
            </a:r>
            <a:r>
              <a:rPr sz="1800" spc="-110" dirty="0">
                <a:solidFill>
                  <a:srgbClr val="242423"/>
                </a:solidFill>
                <a:latin typeface="Lucida Sans Unicode"/>
                <a:cs typeface="Lucida Sans Unicode"/>
              </a:rPr>
              <a:t>r  </a:t>
            </a:r>
            <a:r>
              <a:rPr sz="1800" dirty="0">
                <a:solidFill>
                  <a:srgbClr val="242423"/>
                </a:solidFill>
                <a:latin typeface="Lucida Sans Unicode"/>
                <a:cs typeface="Lucida Sans Unicode"/>
              </a:rPr>
              <a:t>c</a:t>
            </a:r>
            <a:r>
              <a:rPr sz="1800" spc="-100" dirty="0">
                <a:solidFill>
                  <a:srgbClr val="242423"/>
                </a:solidFill>
                <a:latin typeface="Lucida Sans Unicode"/>
                <a:cs typeface="Lucida Sans Unicode"/>
              </a:rPr>
              <a:t>o</a:t>
            </a:r>
            <a:r>
              <a:rPr sz="1800" spc="-145" dirty="0">
                <a:solidFill>
                  <a:srgbClr val="242423"/>
                </a:solidFill>
                <a:latin typeface="Lucida Sans Unicode"/>
                <a:cs typeface="Lucida Sans Unicode"/>
              </a:rPr>
              <a:t>n</a:t>
            </a:r>
            <a:r>
              <a:rPr sz="1800" spc="-80" dirty="0">
                <a:solidFill>
                  <a:srgbClr val="242423"/>
                </a:solidFill>
                <a:latin typeface="Lucida Sans Unicode"/>
                <a:cs typeface="Lucida Sans Unicode"/>
              </a:rPr>
              <a:t>v</a:t>
            </a:r>
            <a:r>
              <a:rPr sz="1800" spc="-105" dirty="0">
                <a:solidFill>
                  <a:srgbClr val="242423"/>
                </a:solidFill>
                <a:latin typeface="Lucida Sans Unicode"/>
                <a:cs typeface="Lucida Sans Unicode"/>
              </a:rPr>
              <a:t>i</a:t>
            </a:r>
            <a:r>
              <a:rPr sz="1800" spc="-145" dirty="0">
                <a:solidFill>
                  <a:srgbClr val="242423"/>
                </a:solidFill>
                <a:latin typeface="Lucida Sans Unicode"/>
                <a:cs typeface="Lucida Sans Unicode"/>
              </a:rPr>
              <a:t>n</a:t>
            </a:r>
            <a:r>
              <a:rPr sz="1800" dirty="0">
                <a:solidFill>
                  <a:srgbClr val="242423"/>
                </a:solidFill>
                <a:latin typeface="Lucida Sans Unicode"/>
                <a:cs typeface="Lucida Sans Unicode"/>
              </a:rPr>
              <a:t>c</a:t>
            </a:r>
            <a:r>
              <a:rPr sz="1800" spc="-105" dirty="0">
                <a:solidFill>
                  <a:srgbClr val="242423"/>
                </a:solidFill>
                <a:latin typeface="Lucida Sans Unicode"/>
                <a:cs typeface="Lucida Sans Unicode"/>
              </a:rPr>
              <a:t>i</a:t>
            </a:r>
            <a:r>
              <a:rPr sz="1800" spc="-145" dirty="0">
                <a:solidFill>
                  <a:srgbClr val="242423"/>
                </a:solidFill>
                <a:latin typeface="Lucida Sans Unicode"/>
                <a:cs typeface="Lucida Sans Unicode"/>
              </a:rPr>
              <a:t>n</a:t>
            </a:r>
            <a:r>
              <a:rPr sz="1800" spc="-114" dirty="0">
                <a:solidFill>
                  <a:srgbClr val="242423"/>
                </a:solidFill>
                <a:latin typeface="Lucida Sans Unicode"/>
                <a:cs typeface="Lucida Sans Unicode"/>
              </a:rPr>
              <a:t>g</a:t>
            </a:r>
            <a:r>
              <a:rPr sz="1800" spc="-165" dirty="0">
                <a:solidFill>
                  <a:srgbClr val="242423"/>
                </a:solidFill>
                <a:latin typeface="Lucida Sans Unicode"/>
                <a:cs typeface="Lucida Sans Unicode"/>
              </a:rPr>
              <a:t> </a:t>
            </a:r>
            <a:r>
              <a:rPr sz="1800" spc="-35" dirty="0">
                <a:solidFill>
                  <a:srgbClr val="242423"/>
                </a:solidFill>
                <a:latin typeface="Lucida Sans Unicode"/>
                <a:cs typeface="Lucida Sans Unicode"/>
              </a:rPr>
              <a:t>a</a:t>
            </a:r>
            <a:r>
              <a:rPr sz="1800" spc="-145" dirty="0">
                <a:solidFill>
                  <a:srgbClr val="242423"/>
                </a:solidFill>
                <a:latin typeface="Lucida Sans Unicode"/>
                <a:cs typeface="Lucida Sans Unicode"/>
              </a:rPr>
              <a:t>n</a:t>
            </a:r>
            <a:r>
              <a:rPr sz="1800" spc="-120" dirty="0">
                <a:solidFill>
                  <a:srgbClr val="242423"/>
                </a:solidFill>
                <a:latin typeface="Lucida Sans Unicode"/>
                <a:cs typeface="Lucida Sans Unicode"/>
              </a:rPr>
              <a:t>d</a:t>
            </a:r>
            <a:r>
              <a:rPr sz="1800" spc="-165" dirty="0">
                <a:solidFill>
                  <a:srgbClr val="242423"/>
                </a:solidFill>
                <a:latin typeface="Lucida Sans Unicode"/>
                <a:cs typeface="Lucida Sans Unicode"/>
              </a:rPr>
              <a:t> </a:t>
            </a:r>
            <a:r>
              <a:rPr sz="1800" spc="-105" dirty="0">
                <a:solidFill>
                  <a:srgbClr val="242423"/>
                </a:solidFill>
                <a:latin typeface="Lucida Sans Unicode"/>
                <a:cs typeface="Lucida Sans Unicode"/>
              </a:rPr>
              <a:t>t</a:t>
            </a:r>
            <a:r>
              <a:rPr sz="1800" spc="-70" dirty="0">
                <a:solidFill>
                  <a:srgbClr val="242423"/>
                </a:solidFill>
                <a:latin typeface="Lucida Sans Unicode"/>
                <a:cs typeface="Lucida Sans Unicode"/>
              </a:rPr>
              <a:t>e</a:t>
            </a:r>
            <a:r>
              <a:rPr sz="1800" spc="-35" dirty="0">
                <a:solidFill>
                  <a:srgbClr val="242423"/>
                </a:solidFill>
                <a:latin typeface="Lucida Sans Unicode"/>
                <a:cs typeface="Lucida Sans Unicode"/>
              </a:rPr>
              <a:t>a</a:t>
            </a:r>
            <a:r>
              <a:rPr sz="1800" dirty="0">
                <a:solidFill>
                  <a:srgbClr val="242423"/>
                </a:solidFill>
                <a:latin typeface="Lucida Sans Unicode"/>
                <a:cs typeface="Lucida Sans Unicode"/>
              </a:rPr>
              <a:t>c</a:t>
            </a:r>
            <a:r>
              <a:rPr sz="1800" spc="-150" dirty="0">
                <a:solidFill>
                  <a:srgbClr val="242423"/>
                </a:solidFill>
                <a:latin typeface="Lucida Sans Unicode"/>
                <a:cs typeface="Lucida Sans Unicode"/>
              </a:rPr>
              <a:t>h</a:t>
            </a:r>
            <a:r>
              <a:rPr sz="1800" spc="-105" dirty="0">
                <a:solidFill>
                  <a:srgbClr val="242423"/>
                </a:solidFill>
                <a:latin typeface="Lucida Sans Unicode"/>
                <a:cs typeface="Lucida Sans Unicode"/>
              </a:rPr>
              <a:t>i</a:t>
            </a:r>
            <a:r>
              <a:rPr sz="1800" spc="-145" dirty="0">
                <a:solidFill>
                  <a:srgbClr val="242423"/>
                </a:solidFill>
                <a:latin typeface="Lucida Sans Unicode"/>
                <a:cs typeface="Lucida Sans Unicode"/>
              </a:rPr>
              <a:t>n</a:t>
            </a:r>
            <a:r>
              <a:rPr sz="1800" spc="-135" dirty="0">
                <a:solidFill>
                  <a:srgbClr val="242423"/>
                </a:solidFill>
                <a:latin typeface="Lucida Sans Unicode"/>
                <a:cs typeface="Lucida Sans Unicode"/>
              </a:rPr>
              <a:t>g</a:t>
            </a:r>
            <a:r>
              <a:rPr sz="1800" spc="-95" dirty="0">
                <a:solidFill>
                  <a:srgbClr val="242423"/>
                </a:solidFill>
                <a:latin typeface="Lucida Sans Unicode"/>
                <a:cs typeface="Lucida Sans Unicode"/>
              </a:rPr>
              <a:t>.</a:t>
            </a:r>
            <a:endParaRPr sz="1800">
              <a:latin typeface="Lucida Sans Unicode"/>
              <a:cs typeface="Lucida Sans Unicode"/>
            </a:endParaRPr>
          </a:p>
        </p:txBody>
      </p:sp>
      <p:grpSp>
        <p:nvGrpSpPr>
          <p:cNvPr id="9" name="object 9"/>
          <p:cNvGrpSpPr/>
          <p:nvPr/>
        </p:nvGrpSpPr>
        <p:grpSpPr>
          <a:xfrm>
            <a:off x="10443550" y="1929764"/>
            <a:ext cx="6261100" cy="3089910"/>
            <a:chOff x="10443550" y="1929764"/>
            <a:chExt cx="6261100" cy="3089910"/>
          </a:xfrm>
        </p:grpSpPr>
        <p:pic>
          <p:nvPicPr>
            <p:cNvPr id="10" name="object 10"/>
            <p:cNvPicPr/>
            <p:nvPr/>
          </p:nvPicPr>
          <p:blipFill>
            <a:blip r:embed="rId3" cstate="print"/>
            <a:stretch>
              <a:fillRect/>
            </a:stretch>
          </p:blipFill>
          <p:spPr>
            <a:xfrm>
              <a:off x="13749845" y="2823692"/>
              <a:ext cx="2954477" cy="2195528"/>
            </a:xfrm>
            <a:prstGeom prst="rect">
              <a:avLst/>
            </a:prstGeom>
          </p:spPr>
        </p:pic>
        <p:pic>
          <p:nvPicPr>
            <p:cNvPr id="11" name="object 11"/>
            <p:cNvPicPr/>
            <p:nvPr/>
          </p:nvPicPr>
          <p:blipFill>
            <a:blip r:embed="rId4" cstate="print"/>
            <a:stretch>
              <a:fillRect/>
            </a:stretch>
          </p:blipFill>
          <p:spPr>
            <a:xfrm>
              <a:off x="10443550" y="1929764"/>
              <a:ext cx="1523999" cy="1457324"/>
            </a:xfrm>
            <a:prstGeom prst="rect">
              <a:avLst/>
            </a:prstGeom>
          </p:spPr>
        </p:pic>
      </p:gr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7355488" y="5"/>
            <a:ext cx="10930255" cy="10287000"/>
            <a:chOff x="7355488" y="5"/>
            <a:chExt cx="10930255" cy="10287000"/>
          </a:xfrm>
        </p:grpSpPr>
        <p:sp>
          <p:nvSpPr>
            <p:cNvPr id="3" name="object 3"/>
            <p:cNvSpPr/>
            <p:nvPr/>
          </p:nvSpPr>
          <p:spPr>
            <a:xfrm>
              <a:off x="8788719" y="5"/>
              <a:ext cx="9496425" cy="10287000"/>
            </a:xfrm>
            <a:custGeom>
              <a:avLst/>
              <a:gdLst/>
              <a:ahLst/>
              <a:cxnLst/>
              <a:rect l="l" t="t" r="r" b="b"/>
              <a:pathLst>
                <a:path w="9496425" h="10287000">
                  <a:moveTo>
                    <a:pt x="9496424" y="10286999"/>
                  </a:moveTo>
                  <a:lnTo>
                    <a:pt x="0" y="10286999"/>
                  </a:lnTo>
                  <a:lnTo>
                    <a:pt x="0" y="0"/>
                  </a:lnTo>
                  <a:lnTo>
                    <a:pt x="9496424" y="0"/>
                  </a:lnTo>
                  <a:lnTo>
                    <a:pt x="9496424" y="10286999"/>
                  </a:lnTo>
                  <a:close/>
                </a:path>
              </a:pathLst>
            </a:custGeom>
            <a:solidFill>
              <a:srgbClr val="F2F2F2"/>
            </a:solidFill>
          </p:spPr>
          <p:txBody>
            <a:bodyPr wrap="square" lIns="0" tIns="0" rIns="0" bIns="0" rtlCol="0"/>
            <a:lstStyle/>
            <a:p>
              <a:endParaRPr/>
            </a:p>
          </p:txBody>
        </p:sp>
        <p:pic>
          <p:nvPicPr>
            <p:cNvPr id="4" name="object 4"/>
            <p:cNvPicPr/>
            <p:nvPr/>
          </p:nvPicPr>
          <p:blipFill>
            <a:blip r:embed="rId2" cstate="print"/>
            <a:stretch>
              <a:fillRect/>
            </a:stretch>
          </p:blipFill>
          <p:spPr>
            <a:xfrm>
              <a:off x="9945645" y="2035808"/>
              <a:ext cx="7315199" cy="6219824"/>
            </a:xfrm>
            <a:prstGeom prst="rect">
              <a:avLst/>
            </a:prstGeom>
          </p:spPr>
        </p:pic>
        <p:pic>
          <p:nvPicPr>
            <p:cNvPr id="5" name="object 5"/>
            <p:cNvPicPr/>
            <p:nvPr/>
          </p:nvPicPr>
          <p:blipFill>
            <a:blip r:embed="rId3" cstate="print"/>
            <a:stretch>
              <a:fillRect/>
            </a:stretch>
          </p:blipFill>
          <p:spPr>
            <a:xfrm>
              <a:off x="7355488" y="465373"/>
              <a:ext cx="3581399" cy="2581274"/>
            </a:xfrm>
            <a:prstGeom prst="rect">
              <a:avLst/>
            </a:prstGeom>
          </p:spPr>
        </p:pic>
        <p:pic>
          <p:nvPicPr>
            <p:cNvPr id="6" name="object 6"/>
            <p:cNvPicPr/>
            <p:nvPr/>
          </p:nvPicPr>
          <p:blipFill>
            <a:blip r:embed="rId4" cstate="print"/>
            <a:stretch>
              <a:fillRect/>
            </a:stretch>
          </p:blipFill>
          <p:spPr>
            <a:xfrm>
              <a:off x="14617796" y="5"/>
              <a:ext cx="2871196" cy="2636782"/>
            </a:xfrm>
            <a:prstGeom prst="rect">
              <a:avLst/>
            </a:prstGeom>
          </p:spPr>
        </p:pic>
        <p:pic>
          <p:nvPicPr>
            <p:cNvPr id="7" name="object 7"/>
            <p:cNvPicPr/>
            <p:nvPr/>
          </p:nvPicPr>
          <p:blipFill>
            <a:blip r:embed="rId5" cstate="print"/>
            <a:stretch>
              <a:fillRect/>
            </a:stretch>
          </p:blipFill>
          <p:spPr>
            <a:xfrm>
              <a:off x="8303695" y="7148256"/>
              <a:ext cx="2285999" cy="2209799"/>
            </a:xfrm>
            <a:prstGeom prst="rect">
              <a:avLst/>
            </a:prstGeom>
          </p:spPr>
        </p:pic>
        <p:pic>
          <p:nvPicPr>
            <p:cNvPr id="8" name="object 8"/>
            <p:cNvPicPr/>
            <p:nvPr/>
          </p:nvPicPr>
          <p:blipFill>
            <a:blip r:embed="rId6" cstate="print"/>
            <a:stretch>
              <a:fillRect/>
            </a:stretch>
          </p:blipFill>
          <p:spPr>
            <a:xfrm>
              <a:off x="13602473" y="8731132"/>
              <a:ext cx="2362199" cy="1555866"/>
            </a:xfrm>
            <a:prstGeom prst="rect">
              <a:avLst/>
            </a:prstGeom>
          </p:spPr>
        </p:pic>
      </p:grpSp>
      <p:sp>
        <p:nvSpPr>
          <p:cNvPr id="9" name="object 9"/>
          <p:cNvSpPr txBox="1">
            <a:spLocks noGrp="1"/>
          </p:cNvSpPr>
          <p:nvPr>
            <p:ph type="title"/>
          </p:nvPr>
        </p:nvSpPr>
        <p:spPr>
          <a:xfrm>
            <a:off x="1016000" y="4083694"/>
            <a:ext cx="4034790" cy="1971675"/>
          </a:xfrm>
          <a:prstGeom prst="rect">
            <a:avLst/>
          </a:prstGeom>
        </p:spPr>
        <p:txBody>
          <a:bodyPr vert="horz" wrap="square" lIns="0" tIns="30480" rIns="0" bIns="0" rtlCol="0">
            <a:spAutoFit/>
          </a:bodyPr>
          <a:lstStyle/>
          <a:p>
            <a:pPr marL="12700" marR="5080">
              <a:lnSpc>
                <a:spcPts val="7640"/>
              </a:lnSpc>
              <a:spcBef>
                <a:spcPts val="240"/>
              </a:spcBef>
            </a:pPr>
            <a:r>
              <a:rPr spc="160" dirty="0"/>
              <a:t>E</a:t>
            </a:r>
            <a:r>
              <a:rPr spc="-445" dirty="0"/>
              <a:t>n</a:t>
            </a:r>
            <a:r>
              <a:rPr spc="-175" dirty="0"/>
              <a:t>e</a:t>
            </a:r>
            <a:r>
              <a:rPr spc="-455" dirty="0"/>
              <a:t>r</a:t>
            </a:r>
            <a:r>
              <a:rPr spc="-405" dirty="0"/>
              <a:t>g</a:t>
            </a:r>
            <a:r>
              <a:rPr spc="-320" dirty="0"/>
              <a:t>y</a:t>
            </a:r>
            <a:r>
              <a:rPr spc="-440" dirty="0"/>
              <a:t> </a:t>
            </a:r>
            <a:r>
              <a:rPr spc="-55" dirty="0"/>
              <a:t>a</a:t>
            </a:r>
            <a:r>
              <a:rPr spc="-445" dirty="0"/>
              <a:t>n</a:t>
            </a:r>
            <a:r>
              <a:rPr spc="-280" dirty="0"/>
              <a:t>d  </a:t>
            </a:r>
            <a:r>
              <a:rPr spc="-315" dirty="0"/>
              <a:t>Agriculture</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296400" cy="10287000"/>
          </a:xfrm>
          <a:custGeom>
            <a:avLst/>
            <a:gdLst/>
            <a:ahLst/>
            <a:cxnLst/>
            <a:rect l="l" t="t" r="r" b="b"/>
            <a:pathLst>
              <a:path w="9296400" h="10287000">
                <a:moveTo>
                  <a:pt x="9296399" y="10286999"/>
                </a:moveTo>
                <a:lnTo>
                  <a:pt x="0" y="10286999"/>
                </a:lnTo>
                <a:lnTo>
                  <a:pt x="0" y="0"/>
                </a:lnTo>
                <a:lnTo>
                  <a:pt x="9296399" y="0"/>
                </a:lnTo>
                <a:lnTo>
                  <a:pt x="9296399" y="10286999"/>
                </a:lnTo>
                <a:close/>
              </a:path>
            </a:pathLst>
          </a:custGeom>
          <a:solidFill>
            <a:srgbClr val="F2F2F2"/>
          </a:solidFill>
        </p:spPr>
        <p:txBody>
          <a:bodyPr wrap="square" lIns="0" tIns="0" rIns="0" bIns="0" rtlCol="0"/>
          <a:lstStyle/>
          <a:p>
            <a:endParaRPr/>
          </a:p>
        </p:txBody>
      </p:sp>
      <p:sp>
        <p:nvSpPr>
          <p:cNvPr id="3" name="object 3"/>
          <p:cNvSpPr txBox="1">
            <a:spLocks noGrp="1"/>
          </p:cNvSpPr>
          <p:nvPr>
            <p:ph type="title"/>
          </p:nvPr>
        </p:nvSpPr>
        <p:spPr>
          <a:xfrm>
            <a:off x="1016000" y="4311831"/>
            <a:ext cx="5240655" cy="1540510"/>
          </a:xfrm>
          <a:prstGeom prst="rect">
            <a:avLst/>
          </a:prstGeom>
        </p:spPr>
        <p:txBody>
          <a:bodyPr vert="horz" wrap="square" lIns="0" tIns="34290" rIns="0" bIns="0" rtlCol="0">
            <a:spAutoFit/>
          </a:bodyPr>
          <a:lstStyle/>
          <a:p>
            <a:pPr marL="12700" marR="5080">
              <a:lnSpc>
                <a:spcPts val="5930"/>
              </a:lnSpc>
              <a:spcBef>
                <a:spcPts val="270"/>
              </a:spcBef>
            </a:pPr>
            <a:r>
              <a:rPr sz="5000" spc="75" dirty="0"/>
              <a:t>F</a:t>
            </a:r>
            <a:r>
              <a:rPr sz="5000" spc="20" dirty="0"/>
              <a:t>L</a:t>
            </a:r>
            <a:r>
              <a:rPr sz="5000" spc="-450" dirty="0"/>
              <a:t>O</a:t>
            </a:r>
            <a:r>
              <a:rPr sz="5000" spc="-190" dirty="0"/>
              <a:t>A</a:t>
            </a:r>
            <a:r>
              <a:rPr sz="5000" spc="-185" dirty="0"/>
              <a:t>T</a:t>
            </a:r>
            <a:r>
              <a:rPr sz="5000" spc="-85" dirty="0"/>
              <a:t>I</a:t>
            </a:r>
            <a:r>
              <a:rPr sz="5000" spc="-135" dirty="0"/>
              <a:t>N</a:t>
            </a:r>
            <a:r>
              <a:rPr sz="5000" spc="-210" dirty="0"/>
              <a:t>G</a:t>
            </a:r>
            <a:r>
              <a:rPr sz="5000" spc="-345" dirty="0"/>
              <a:t> </a:t>
            </a:r>
            <a:r>
              <a:rPr sz="5000" spc="-450" dirty="0"/>
              <a:t>O</a:t>
            </a:r>
            <a:r>
              <a:rPr sz="5000" spc="-60" dirty="0"/>
              <a:t>R  </a:t>
            </a:r>
            <a:r>
              <a:rPr sz="5000" spc="-114" dirty="0"/>
              <a:t>H</a:t>
            </a:r>
            <a:r>
              <a:rPr sz="5000" spc="-85" dirty="0"/>
              <a:t>I</a:t>
            </a:r>
            <a:r>
              <a:rPr sz="5000" spc="-215" dirty="0"/>
              <a:t>G</a:t>
            </a:r>
            <a:r>
              <a:rPr sz="5000" spc="-110" dirty="0"/>
              <a:t>H</a:t>
            </a:r>
            <a:r>
              <a:rPr sz="5000" spc="-345" dirty="0"/>
              <a:t> </a:t>
            </a:r>
            <a:r>
              <a:rPr sz="5000" spc="-90" dirty="0"/>
              <a:t>R</a:t>
            </a:r>
            <a:r>
              <a:rPr sz="5000" spc="-85" dirty="0"/>
              <a:t>I</a:t>
            </a:r>
            <a:r>
              <a:rPr sz="5000" spc="270" dirty="0"/>
              <a:t>S</a:t>
            </a:r>
            <a:r>
              <a:rPr sz="5000" spc="130" dirty="0"/>
              <a:t>E</a:t>
            </a:r>
            <a:r>
              <a:rPr sz="5000" spc="-345" dirty="0"/>
              <a:t> </a:t>
            </a:r>
            <a:r>
              <a:rPr sz="5000" spc="75" dirty="0"/>
              <a:t>F</a:t>
            </a:r>
            <a:r>
              <a:rPr sz="5000" spc="-190" dirty="0"/>
              <a:t>A</a:t>
            </a:r>
            <a:r>
              <a:rPr sz="5000" spc="-90" dirty="0"/>
              <a:t>R</a:t>
            </a:r>
            <a:r>
              <a:rPr sz="5000" spc="55" dirty="0"/>
              <a:t>M</a:t>
            </a:r>
            <a:r>
              <a:rPr sz="5000" spc="275" dirty="0"/>
              <a:t>S</a:t>
            </a:r>
            <a:endParaRPr sz="5000"/>
          </a:p>
        </p:txBody>
      </p:sp>
      <p:sp>
        <p:nvSpPr>
          <p:cNvPr id="4" name="object 4"/>
          <p:cNvSpPr txBox="1"/>
          <p:nvPr/>
        </p:nvSpPr>
        <p:spPr>
          <a:xfrm>
            <a:off x="12139938" y="3532377"/>
            <a:ext cx="4450715" cy="3114040"/>
          </a:xfrm>
          <a:prstGeom prst="rect">
            <a:avLst/>
          </a:prstGeom>
        </p:spPr>
        <p:txBody>
          <a:bodyPr vert="horz" wrap="square" lIns="0" tIns="12700" rIns="0" bIns="0" rtlCol="0">
            <a:spAutoFit/>
          </a:bodyPr>
          <a:lstStyle/>
          <a:p>
            <a:pPr marL="12700" marR="5080">
              <a:lnSpc>
                <a:spcPct val="115100"/>
              </a:lnSpc>
              <a:spcBef>
                <a:spcPts val="100"/>
              </a:spcBef>
            </a:pPr>
            <a:r>
              <a:rPr sz="2200" spc="145" dirty="0">
                <a:solidFill>
                  <a:srgbClr val="242423"/>
                </a:solidFill>
                <a:latin typeface="Lucida Sans Unicode"/>
                <a:cs typeface="Lucida Sans Unicode"/>
              </a:rPr>
              <a:t>P</a:t>
            </a:r>
            <a:r>
              <a:rPr sz="2200" spc="-180" dirty="0">
                <a:solidFill>
                  <a:srgbClr val="242423"/>
                </a:solidFill>
                <a:latin typeface="Lucida Sans Unicode"/>
                <a:cs typeface="Lucida Sans Unicode"/>
              </a:rPr>
              <a:t>r</a:t>
            </a:r>
            <a:r>
              <a:rPr sz="2200" spc="-85" dirty="0">
                <a:solidFill>
                  <a:srgbClr val="242423"/>
                </a:solidFill>
                <a:latin typeface="Lucida Sans Unicode"/>
                <a:cs typeface="Lucida Sans Unicode"/>
              </a:rPr>
              <a:t>e</a:t>
            </a:r>
            <a:r>
              <a:rPr sz="2200" spc="-15" dirty="0">
                <a:solidFill>
                  <a:srgbClr val="242423"/>
                </a:solidFill>
                <a:latin typeface="Lucida Sans Unicode"/>
                <a:cs typeface="Lucida Sans Unicode"/>
              </a:rPr>
              <a:t>s</a:t>
            </a:r>
            <a:r>
              <a:rPr sz="2200" spc="-85" dirty="0">
                <a:solidFill>
                  <a:srgbClr val="242423"/>
                </a:solidFill>
                <a:latin typeface="Lucida Sans Unicode"/>
                <a:cs typeface="Lucida Sans Unicode"/>
              </a:rPr>
              <a:t>e</a:t>
            </a:r>
            <a:r>
              <a:rPr sz="2200" spc="-180" dirty="0">
                <a:solidFill>
                  <a:srgbClr val="242423"/>
                </a:solidFill>
                <a:latin typeface="Lucida Sans Unicode"/>
                <a:cs typeface="Lucida Sans Unicode"/>
              </a:rPr>
              <a:t>n</a:t>
            </a:r>
            <a:r>
              <a:rPr sz="2200" spc="-130" dirty="0">
                <a:solidFill>
                  <a:srgbClr val="242423"/>
                </a:solidFill>
                <a:latin typeface="Lucida Sans Unicode"/>
                <a:cs typeface="Lucida Sans Unicode"/>
              </a:rPr>
              <a:t>t</a:t>
            </a:r>
            <a:r>
              <a:rPr sz="2200" spc="-45" dirty="0">
                <a:solidFill>
                  <a:srgbClr val="242423"/>
                </a:solidFill>
                <a:latin typeface="Lucida Sans Unicode"/>
                <a:cs typeface="Lucida Sans Unicode"/>
              </a:rPr>
              <a:t>a</a:t>
            </a:r>
            <a:r>
              <a:rPr sz="2200" spc="-130" dirty="0">
                <a:solidFill>
                  <a:srgbClr val="242423"/>
                </a:solidFill>
                <a:latin typeface="Lucida Sans Unicode"/>
                <a:cs typeface="Lucida Sans Unicode"/>
              </a:rPr>
              <a:t>ti</a:t>
            </a:r>
            <a:r>
              <a:rPr sz="2200" spc="-125" dirty="0">
                <a:solidFill>
                  <a:srgbClr val="242423"/>
                </a:solidFill>
                <a:latin typeface="Lucida Sans Unicode"/>
                <a:cs typeface="Lucida Sans Unicode"/>
              </a:rPr>
              <a:t>o</a:t>
            </a:r>
            <a:r>
              <a:rPr sz="2200" spc="-180" dirty="0">
                <a:solidFill>
                  <a:srgbClr val="242423"/>
                </a:solidFill>
                <a:latin typeface="Lucida Sans Unicode"/>
                <a:cs typeface="Lucida Sans Unicode"/>
              </a:rPr>
              <a:t>n</a:t>
            </a:r>
            <a:r>
              <a:rPr sz="2200" spc="10" dirty="0">
                <a:solidFill>
                  <a:srgbClr val="242423"/>
                </a:solidFill>
                <a:latin typeface="Lucida Sans Unicode"/>
                <a:cs typeface="Lucida Sans Unicode"/>
              </a:rPr>
              <a:t>s</a:t>
            </a:r>
            <a:r>
              <a:rPr sz="2200" spc="-195" dirty="0">
                <a:solidFill>
                  <a:srgbClr val="242423"/>
                </a:solidFill>
                <a:latin typeface="Lucida Sans Unicode"/>
                <a:cs typeface="Lucida Sans Unicode"/>
              </a:rPr>
              <a:t> </a:t>
            </a:r>
            <a:r>
              <a:rPr sz="2200" spc="-45" dirty="0">
                <a:solidFill>
                  <a:srgbClr val="242423"/>
                </a:solidFill>
                <a:latin typeface="Lucida Sans Unicode"/>
                <a:cs typeface="Lucida Sans Unicode"/>
              </a:rPr>
              <a:t>a</a:t>
            </a:r>
            <a:r>
              <a:rPr sz="2200" spc="-180" dirty="0">
                <a:solidFill>
                  <a:srgbClr val="242423"/>
                </a:solidFill>
                <a:latin typeface="Lucida Sans Unicode"/>
                <a:cs typeface="Lucida Sans Unicode"/>
              </a:rPr>
              <a:t>r</a:t>
            </a:r>
            <a:r>
              <a:rPr sz="2200" spc="-60" dirty="0">
                <a:solidFill>
                  <a:srgbClr val="242423"/>
                </a:solidFill>
                <a:latin typeface="Lucida Sans Unicode"/>
                <a:cs typeface="Lucida Sans Unicode"/>
              </a:rPr>
              <a:t>e</a:t>
            </a:r>
            <a:r>
              <a:rPr sz="2200" spc="-195" dirty="0">
                <a:solidFill>
                  <a:srgbClr val="242423"/>
                </a:solidFill>
                <a:latin typeface="Lucida Sans Unicode"/>
                <a:cs typeface="Lucida Sans Unicode"/>
              </a:rPr>
              <a:t> </a:t>
            </a:r>
            <a:r>
              <a:rPr sz="2200" dirty="0">
                <a:solidFill>
                  <a:srgbClr val="242423"/>
                </a:solidFill>
                <a:latin typeface="Lucida Sans Unicode"/>
                <a:cs typeface="Lucida Sans Unicode"/>
              </a:rPr>
              <a:t>c</a:t>
            </a:r>
            <a:r>
              <a:rPr sz="2200" spc="-125" dirty="0">
                <a:solidFill>
                  <a:srgbClr val="242423"/>
                </a:solidFill>
                <a:latin typeface="Lucida Sans Unicode"/>
                <a:cs typeface="Lucida Sans Unicode"/>
              </a:rPr>
              <a:t>o</a:t>
            </a:r>
            <a:r>
              <a:rPr sz="2200" spc="-155" dirty="0">
                <a:solidFill>
                  <a:srgbClr val="242423"/>
                </a:solidFill>
                <a:latin typeface="Lucida Sans Unicode"/>
                <a:cs typeface="Lucida Sans Unicode"/>
              </a:rPr>
              <a:t>mm</a:t>
            </a:r>
            <a:r>
              <a:rPr sz="2200" spc="-180" dirty="0">
                <a:solidFill>
                  <a:srgbClr val="242423"/>
                </a:solidFill>
                <a:latin typeface="Lucida Sans Unicode"/>
                <a:cs typeface="Lucida Sans Unicode"/>
              </a:rPr>
              <a:t>un</a:t>
            </a:r>
            <a:r>
              <a:rPr sz="2200" spc="-130" dirty="0">
                <a:solidFill>
                  <a:srgbClr val="242423"/>
                </a:solidFill>
                <a:latin typeface="Lucida Sans Unicode"/>
                <a:cs typeface="Lucida Sans Unicode"/>
              </a:rPr>
              <a:t>i</a:t>
            </a:r>
            <a:r>
              <a:rPr sz="2200" dirty="0">
                <a:solidFill>
                  <a:srgbClr val="242423"/>
                </a:solidFill>
                <a:latin typeface="Lucida Sans Unicode"/>
                <a:cs typeface="Lucida Sans Unicode"/>
              </a:rPr>
              <a:t>c</a:t>
            </a:r>
            <a:r>
              <a:rPr sz="2200" spc="-45" dirty="0">
                <a:solidFill>
                  <a:srgbClr val="242423"/>
                </a:solidFill>
                <a:latin typeface="Lucida Sans Unicode"/>
                <a:cs typeface="Lucida Sans Unicode"/>
              </a:rPr>
              <a:t>a</a:t>
            </a:r>
            <a:r>
              <a:rPr sz="2200" spc="-130" dirty="0">
                <a:solidFill>
                  <a:srgbClr val="242423"/>
                </a:solidFill>
                <a:latin typeface="Lucida Sans Unicode"/>
                <a:cs typeface="Lucida Sans Unicode"/>
              </a:rPr>
              <a:t>ti</a:t>
            </a:r>
            <a:r>
              <a:rPr sz="2200" spc="-125" dirty="0">
                <a:solidFill>
                  <a:srgbClr val="242423"/>
                </a:solidFill>
                <a:latin typeface="Lucida Sans Unicode"/>
                <a:cs typeface="Lucida Sans Unicode"/>
              </a:rPr>
              <a:t>o</a:t>
            </a:r>
            <a:r>
              <a:rPr sz="2200" spc="-105" dirty="0">
                <a:solidFill>
                  <a:srgbClr val="242423"/>
                </a:solidFill>
                <a:latin typeface="Lucida Sans Unicode"/>
                <a:cs typeface="Lucida Sans Unicode"/>
              </a:rPr>
              <a:t>n  </a:t>
            </a:r>
            <a:r>
              <a:rPr sz="2200" spc="-130" dirty="0">
                <a:solidFill>
                  <a:srgbClr val="242423"/>
                </a:solidFill>
                <a:latin typeface="Lucida Sans Unicode"/>
                <a:cs typeface="Lucida Sans Unicode"/>
              </a:rPr>
              <a:t>t</a:t>
            </a:r>
            <a:r>
              <a:rPr sz="2200" spc="-125" dirty="0">
                <a:solidFill>
                  <a:srgbClr val="242423"/>
                </a:solidFill>
                <a:latin typeface="Lucida Sans Unicode"/>
                <a:cs typeface="Lucida Sans Unicode"/>
              </a:rPr>
              <a:t>oo</a:t>
            </a:r>
            <a:r>
              <a:rPr sz="2200" spc="-130" dirty="0">
                <a:solidFill>
                  <a:srgbClr val="242423"/>
                </a:solidFill>
                <a:latin typeface="Lucida Sans Unicode"/>
                <a:cs typeface="Lucida Sans Unicode"/>
              </a:rPr>
              <a:t>l</a:t>
            </a:r>
            <a:r>
              <a:rPr sz="2200" spc="10" dirty="0">
                <a:solidFill>
                  <a:srgbClr val="242423"/>
                </a:solidFill>
                <a:latin typeface="Lucida Sans Unicode"/>
                <a:cs typeface="Lucida Sans Unicode"/>
              </a:rPr>
              <a:t>s</a:t>
            </a:r>
            <a:r>
              <a:rPr sz="2200" spc="-195" dirty="0">
                <a:solidFill>
                  <a:srgbClr val="242423"/>
                </a:solidFill>
                <a:latin typeface="Lucida Sans Unicode"/>
                <a:cs typeface="Lucida Sans Unicode"/>
              </a:rPr>
              <a:t> </a:t>
            </a:r>
            <a:r>
              <a:rPr sz="2200" spc="-130" dirty="0">
                <a:solidFill>
                  <a:srgbClr val="242423"/>
                </a:solidFill>
                <a:latin typeface="Lucida Sans Unicode"/>
                <a:cs typeface="Lucida Sans Unicode"/>
              </a:rPr>
              <a:t>t</a:t>
            </a:r>
            <a:r>
              <a:rPr sz="2200" spc="-180" dirty="0">
                <a:solidFill>
                  <a:srgbClr val="242423"/>
                </a:solidFill>
                <a:latin typeface="Lucida Sans Unicode"/>
                <a:cs typeface="Lucida Sans Unicode"/>
              </a:rPr>
              <a:t>h</a:t>
            </a:r>
            <a:r>
              <a:rPr sz="2200" spc="-45" dirty="0">
                <a:solidFill>
                  <a:srgbClr val="242423"/>
                </a:solidFill>
                <a:latin typeface="Lucida Sans Unicode"/>
                <a:cs typeface="Lucida Sans Unicode"/>
              </a:rPr>
              <a:t>a</a:t>
            </a:r>
            <a:r>
              <a:rPr sz="2200" spc="-105" dirty="0">
                <a:solidFill>
                  <a:srgbClr val="242423"/>
                </a:solidFill>
                <a:latin typeface="Lucida Sans Unicode"/>
                <a:cs typeface="Lucida Sans Unicode"/>
              </a:rPr>
              <a:t>t</a:t>
            </a:r>
            <a:r>
              <a:rPr sz="2200" spc="-195" dirty="0">
                <a:solidFill>
                  <a:srgbClr val="242423"/>
                </a:solidFill>
                <a:latin typeface="Lucida Sans Unicode"/>
                <a:cs typeface="Lucida Sans Unicode"/>
              </a:rPr>
              <a:t> </a:t>
            </a:r>
            <a:r>
              <a:rPr sz="2200" dirty="0">
                <a:solidFill>
                  <a:srgbClr val="242423"/>
                </a:solidFill>
                <a:latin typeface="Lucida Sans Unicode"/>
                <a:cs typeface="Lucida Sans Unicode"/>
              </a:rPr>
              <a:t>c</a:t>
            </a:r>
            <a:r>
              <a:rPr sz="2200" spc="-45" dirty="0">
                <a:solidFill>
                  <a:srgbClr val="242423"/>
                </a:solidFill>
                <a:latin typeface="Lucida Sans Unicode"/>
                <a:cs typeface="Lucida Sans Unicode"/>
              </a:rPr>
              <a:t>a</a:t>
            </a:r>
            <a:r>
              <a:rPr sz="2200" spc="-155" dirty="0">
                <a:solidFill>
                  <a:srgbClr val="242423"/>
                </a:solidFill>
                <a:latin typeface="Lucida Sans Unicode"/>
                <a:cs typeface="Lucida Sans Unicode"/>
              </a:rPr>
              <a:t>n</a:t>
            </a:r>
            <a:r>
              <a:rPr sz="2200" spc="-195" dirty="0">
                <a:solidFill>
                  <a:srgbClr val="242423"/>
                </a:solidFill>
                <a:latin typeface="Lucida Sans Unicode"/>
                <a:cs typeface="Lucida Sans Unicode"/>
              </a:rPr>
              <a:t> </a:t>
            </a:r>
            <a:r>
              <a:rPr sz="2200" spc="-175" dirty="0">
                <a:solidFill>
                  <a:srgbClr val="242423"/>
                </a:solidFill>
                <a:latin typeface="Lucida Sans Unicode"/>
                <a:cs typeface="Lucida Sans Unicode"/>
              </a:rPr>
              <a:t>b</a:t>
            </a:r>
            <a:r>
              <a:rPr sz="2200" spc="-60" dirty="0">
                <a:solidFill>
                  <a:srgbClr val="242423"/>
                </a:solidFill>
                <a:latin typeface="Lucida Sans Unicode"/>
                <a:cs typeface="Lucida Sans Unicode"/>
              </a:rPr>
              <a:t>e</a:t>
            </a:r>
            <a:r>
              <a:rPr sz="2200" spc="-195" dirty="0">
                <a:solidFill>
                  <a:srgbClr val="242423"/>
                </a:solidFill>
                <a:latin typeface="Lucida Sans Unicode"/>
                <a:cs typeface="Lucida Sans Unicode"/>
              </a:rPr>
              <a:t> </a:t>
            </a:r>
            <a:r>
              <a:rPr sz="2200" spc="-180" dirty="0">
                <a:solidFill>
                  <a:srgbClr val="242423"/>
                </a:solidFill>
                <a:latin typeface="Lucida Sans Unicode"/>
                <a:cs typeface="Lucida Sans Unicode"/>
              </a:rPr>
              <a:t>u</a:t>
            </a:r>
            <a:r>
              <a:rPr sz="2200" spc="-15" dirty="0">
                <a:solidFill>
                  <a:srgbClr val="242423"/>
                </a:solidFill>
                <a:latin typeface="Lucida Sans Unicode"/>
                <a:cs typeface="Lucida Sans Unicode"/>
              </a:rPr>
              <a:t>s</a:t>
            </a:r>
            <a:r>
              <a:rPr sz="2200" spc="-85" dirty="0">
                <a:solidFill>
                  <a:srgbClr val="242423"/>
                </a:solidFill>
                <a:latin typeface="Lucida Sans Unicode"/>
                <a:cs typeface="Lucida Sans Unicode"/>
              </a:rPr>
              <a:t>e</a:t>
            </a:r>
            <a:r>
              <a:rPr sz="2200" spc="-145" dirty="0">
                <a:solidFill>
                  <a:srgbClr val="242423"/>
                </a:solidFill>
                <a:latin typeface="Lucida Sans Unicode"/>
                <a:cs typeface="Lucida Sans Unicode"/>
              </a:rPr>
              <a:t>d</a:t>
            </a:r>
            <a:r>
              <a:rPr sz="2200" spc="-195" dirty="0">
                <a:solidFill>
                  <a:srgbClr val="242423"/>
                </a:solidFill>
                <a:latin typeface="Lucida Sans Unicode"/>
                <a:cs typeface="Lucida Sans Unicode"/>
              </a:rPr>
              <a:t> </a:t>
            </a:r>
            <a:r>
              <a:rPr sz="2200" spc="-45" dirty="0">
                <a:solidFill>
                  <a:srgbClr val="242423"/>
                </a:solidFill>
                <a:latin typeface="Lucida Sans Unicode"/>
                <a:cs typeface="Lucida Sans Unicode"/>
              </a:rPr>
              <a:t>a</a:t>
            </a:r>
            <a:r>
              <a:rPr sz="2200" spc="10" dirty="0">
                <a:solidFill>
                  <a:srgbClr val="242423"/>
                </a:solidFill>
                <a:latin typeface="Lucida Sans Unicode"/>
                <a:cs typeface="Lucida Sans Unicode"/>
              </a:rPr>
              <a:t>s  </a:t>
            </a:r>
            <a:r>
              <a:rPr sz="2200" spc="-130" dirty="0">
                <a:solidFill>
                  <a:srgbClr val="242423"/>
                </a:solidFill>
                <a:latin typeface="Lucida Sans Unicode"/>
                <a:cs typeface="Lucida Sans Unicode"/>
              </a:rPr>
              <a:t>demonstrations, </a:t>
            </a:r>
            <a:r>
              <a:rPr sz="2200" spc="-120" dirty="0">
                <a:solidFill>
                  <a:srgbClr val="242423"/>
                </a:solidFill>
                <a:latin typeface="Lucida Sans Unicode"/>
                <a:cs typeface="Lucida Sans Unicode"/>
              </a:rPr>
              <a:t>lectures, </a:t>
            </a:r>
            <a:r>
              <a:rPr sz="2200" spc="-100" dirty="0">
                <a:solidFill>
                  <a:srgbClr val="242423"/>
                </a:solidFill>
                <a:latin typeface="Lucida Sans Unicode"/>
                <a:cs typeface="Lucida Sans Unicode"/>
              </a:rPr>
              <a:t>speeches, </a:t>
            </a:r>
            <a:r>
              <a:rPr sz="2200" spc="-685" dirty="0">
                <a:solidFill>
                  <a:srgbClr val="242423"/>
                </a:solidFill>
                <a:latin typeface="Lucida Sans Unicode"/>
                <a:cs typeface="Lucida Sans Unicode"/>
              </a:rPr>
              <a:t> </a:t>
            </a:r>
            <a:r>
              <a:rPr sz="2200" spc="-180" dirty="0">
                <a:solidFill>
                  <a:srgbClr val="242423"/>
                </a:solidFill>
                <a:latin typeface="Lucida Sans Unicode"/>
                <a:cs typeface="Lucida Sans Unicode"/>
              </a:rPr>
              <a:t>r</a:t>
            </a:r>
            <a:r>
              <a:rPr sz="2200" spc="-85" dirty="0">
                <a:solidFill>
                  <a:srgbClr val="242423"/>
                </a:solidFill>
                <a:latin typeface="Lucida Sans Unicode"/>
                <a:cs typeface="Lucida Sans Unicode"/>
              </a:rPr>
              <a:t>e</a:t>
            </a:r>
            <a:r>
              <a:rPr sz="2200" spc="-175" dirty="0">
                <a:solidFill>
                  <a:srgbClr val="242423"/>
                </a:solidFill>
                <a:latin typeface="Lucida Sans Unicode"/>
                <a:cs typeface="Lucida Sans Unicode"/>
              </a:rPr>
              <a:t>p</a:t>
            </a:r>
            <a:r>
              <a:rPr sz="2200" spc="-125" dirty="0">
                <a:solidFill>
                  <a:srgbClr val="242423"/>
                </a:solidFill>
                <a:latin typeface="Lucida Sans Unicode"/>
                <a:cs typeface="Lucida Sans Unicode"/>
              </a:rPr>
              <a:t>o</a:t>
            </a:r>
            <a:r>
              <a:rPr sz="2200" spc="-180" dirty="0">
                <a:solidFill>
                  <a:srgbClr val="242423"/>
                </a:solidFill>
                <a:latin typeface="Lucida Sans Unicode"/>
                <a:cs typeface="Lucida Sans Unicode"/>
              </a:rPr>
              <a:t>r</a:t>
            </a:r>
            <a:r>
              <a:rPr sz="2200" spc="-130" dirty="0">
                <a:solidFill>
                  <a:srgbClr val="242423"/>
                </a:solidFill>
                <a:latin typeface="Lucida Sans Unicode"/>
                <a:cs typeface="Lucida Sans Unicode"/>
              </a:rPr>
              <a:t>t</a:t>
            </a:r>
            <a:r>
              <a:rPr sz="2200" spc="-15" dirty="0">
                <a:solidFill>
                  <a:srgbClr val="242423"/>
                </a:solidFill>
                <a:latin typeface="Lucida Sans Unicode"/>
                <a:cs typeface="Lucida Sans Unicode"/>
              </a:rPr>
              <a:t>s</a:t>
            </a:r>
            <a:r>
              <a:rPr sz="2200" spc="-265" dirty="0">
                <a:solidFill>
                  <a:srgbClr val="242423"/>
                </a:solidFill>
                <a:latin typeface="Lucida Sans Unicode"/>
                <a:cs typeface="Lucida Sans Unicode"/>
              </a:rPr>
              <a:t>,</a:t>
            </a:r>
            <a:r>
              <a:rPr sz="2200" spc="-195" dirty="0">
                <a:solidFill>
                  <a:srgbClr val="242423"/>
                </a:solidFill>
                <a:latin typeface="Lucida Sans Unicode"/>
                <a:cs typeface="Lucida Sans Unicode"/>
              </a:rPr>
              <a:t> </a:t>
            </a:r>
            <a:r>
              <a:rPr sz="2200" spc="-45" dirty="0">
                <a:solidFill>
                  <a:srgbClr val="242423"/>
                </a:solidFill>
                <a:latin typeface="Lucida Sans Unicode"/>
                <a:cs typeface="Lucida Sans Unicode"/>
              </a:rPr>
              <a:t>a</a:t>
            </a:r>
            <a:r>
              <a:rPr sz="2200" spc="-180" dirty="0">
                <a:solidFill>
                  <a:srgbClr val="242423"/>
                </a:solidFill>
                <a:latin typeface="Lucida Sans Unicode"/>
                <a:cs typeface="Lucida Sans Unicode"/>
              </a:rPr>
              <a:t>n</a:t>
            </a:r>
            <a:r>
              <a:rPr sz="2200" spc="-145" dirty="0">
                <a:solidFill>
                  <a:srgbClr val="242423"/>
                </a:solidFill>
                <a:latin typeface="Lucida Sans Unicode"/>
                <a:cs typeface="Lucida Sans Unicode"/>
              </a:rPr>
              <a:t>d</a:t>
            </a:r>
            <a:r>
              <a:rPr sz="2200" spc="-195" dirty="0">
                <a:solidFill>
                  <a:srgbClr val="242423"/>
                </a:solidFill>
                <a:latin typeface="Lucida Sans Unicode"/>
                <a:cs typeface="Lucida Sans Unicode"/>
              </a:rPr>
              <a:t> </a:t>
            </a:r>
            <a:r>
              <a:rPr sz="2200" spc="-155" dirty="0">
                <a:solidFill>
                  <a:srgbClr val="242423"/>
                </a:solidFill>
                <a:latin typeface="Lucida Sans Unicode"/>
                <a:cs typeface="Lucida Sans Unicode"/>
              </a:rPr>
              <a:t>m</a:t>
            </a:r>
            <a:r>
              <a:rPr sz="2200" spc="-125" dirty="0">
                <a:solidFill>
                  <a:srgbClr val="242423"/>
                </a:solidFill>
                <a:latin typeface="Lucida Sans Unicode"/>
                <a:cs typeface="Lucida Sans Unicode"/>
              </a:rPr>
              <a:t>o</a:t>
            </a:r>
            <a:r>
              <a:rPr sz="2200" spc="-180" dirty="0">
                <a:solidFill>
                  <a:srgbClr val="242423"/>
                </a:solidFill>
                <a:latin typeface="Lucida Sans Unicode"/>
                <a:cs typeface="Lucida Sans Unicode"/>
              </a:rPr>
              <a:t>r</a:t>
            </a:r>
            <a:r>
              <a:rPr sz="2200" spc="-85" dirty="0">
                <a:solidFill>
                  <a:srgbClr val="242423"/>
                </a:solidFill>
                <a:latin typeface="Lucida Sans Unicode"/>
                <a:cs typeface="Lucida Sans Unicode"/>
              </a:rPr>
              <a:t>e</a:t>
            </a:r>
            <a:r>
              <a:rPr sz="2200" spc="-114" dirty="0">
                <a:solidFill>
                  <a:srgbClr val="242423"/>
                </a:solidFill>
                <a:latin typeface="Lucida Sans Unicode"/>
                <a:cs typeface="Lucida Sans Unicode"/>
              </a:rPr>
              <a:t>.</a:t>
            </a:r>
            <a:r>
              <a:rPr sz="2200" spc="-195" dirty="0">
                <a:solidFill>
                  <a:srgbClr val="242423"/>
                </a:solidFill>
                <a:latin typeface="Lucida Sans Unicode"/>
                <a:cs typeface="Lucida Sans Unicode"/>
              </a:rPr>
              <a:t> </a:t>
            </a:r>
            <a:r>
              <a:rPr sz="2200" spc="-60" dirty="0">
                <a:solidFill>
                  <a:srgbClr val="242423"/>
                </a:solidFill>
                <a:latin typeface="Lucida Sans Unicode"/>
                <a:cs typeface="Lucida Sans Unicode"/>
              </a:rPr>
              <a:t>I</a:t>
            </a:r>
            <a:r>
              <a:rPr sz="2200" spc="-105" dirty="0">
                <a:solidFill>
                  <a:srgbClr val="242423"/>
                </a:solidFill>
                <a:latin typeface="Lucida Sans Unicode"/>
                <a:cs typeface="Lucida Sans Unicode"/>
              </a:rPr>
              <a:t>t</a:t>
            </a:r>
            <a:r>
              <a:rPr sz="2200" spc="-195" dirty="0">
                <a:solidFill>
                  <a:srgbClr val="242423"/>
                </a:solidFill>
                <a:latin typeface="Lucida Sans Unicode"/>
                <a:cs typeface="Lucida Sans Unicode"/>
              </a:rPr>
              <a:t> </a:t>
            </a:r>
            <a:r>
              <a:rPr sz="2200" spc="-130" dirty="0">
                <a:solidFill>
                  <a:srgbClr val="242423"/>
                </a:solidFill>
                <a:latin typeface="Lucida Sans Unicode"/>
                <a:cs typeface="Lucida Sans Unicode"/>
              </a:rPr>
              <a:t>i</a:t>
            </a:r>
            <a:r>
              <a:rPr sz="2200" spc="10" dirty="0">
                <a:solidFill>
                  <a:srgbClr val="242423"/>
                </a:solidFill>
                <a:latin typeface="Lucida Sans Unicode"/>
                <a:cs typeface="Lucida Sans Unicode"/>
              </a:rPr>
              <a:t>s</a:t>
            </a:r>
            <a:r>
              <a:rPr sz="2200" spc="-195" dirty="0">
                <a:solidFill>
                  <a:srgbClr val="242423"/>
                </a:solidFill>
                <a:latin typeface="Lucida Sans Unicode"/>
                <a:cs typeface="Lucida Sans Unicode"/>
              </a:rPr>
              <a:t> </a:t>
            </a:r>
            <a:r>
              <a:rPr sz="2200" spc="-155" dirty="0">
                <a:solidFill>
                  <a:srgbClr val="242423"/>
                </a:solidFill>
                <a:latin typeface="Lucida Sans Unicode"/>
                <a:cs typeface="Lucida Sans Unicode"/>
              </a:rPr>
              <a:t>m</a:t>
            </a:r>
            <a:r>
              <a:rPr sz="2200" spc="-125" dirty="0">
                <a:solidFill>
                  <a:srgbClr val="242423"/>
                </a:solidFill>
                <a:latin typeface="Lucida Sans Unicode"/>
                <a:cs typeface="Lucida Sans Unicode"/>
              </a:rPr>
              <a:t>o</a:t>
            </a:r>
            <a:r>
              <a:rPr sz="2200" spc="-15" dirty="0">
                <a:solidFill>
                  <a:srgbClr val="242423"/>
                </a:solidFill>
                <a:latin typeface="Lucida Sans Unicode"/>
                <a:cs typeface="Lucida Sans Unicode"/>
              </a:rPr>
              <a:t>s</a:t>
            </a:r>
            <a:r>
              <a:rPr sz="2200" spc="-130" dirty="0">
                <a:solidFill>
                  <a:srgbClr val="242423"/>
                </a:solidFill>
                <a:latin typeface="Lucida Sans Unicode"/>
                <a:cs typeface="Lucida Sans Unicode"/>
              </a:rPr>
              <a:t>tl</a:t>
            </a:r>
            <a:r>
              <a:rPr sz="2200" spc="-80" dirty="0">
                <a:solidFill>
                  <a:srgbClr val="242423"/>
                </a:solidFill>
                <a:latin typeface="Lucida Sans Unicode"/>
                <a:cs typeface="Lucida Sans Unicode"/>
              </a:rPr>
              <a:t>y  </a:t>
            </a:r>
            <a:r>
              <a:rPr sz="2200" spc="-175" dirty="0">
                <a:solidFill>
                  <a:srgbClr val="242423"/>
                </a:solidFill>
                <a:latin typeface="Lucida Sans Unicode"/>
                <a:cs typeface="Lucida Sans Unicode"/>
              </a:rPr>
              <a:t>p</a:t>
            </a:r>
            <a:r>
              <a:rPr sz="2200" spc="-180" dirty="0">
                <a:solidFill>
                  <a:srgbClr val="242423"/>
                </a:solidFill>
                <a:latin typeface="Lucida Sans Unicode"/>
                <a:cs typeface="Lucida Sans Unicode"/>
              </a:rPr>
              <a:t>r</a:t>
            </a:r>
            <a:r>
              <a:rPr sz="2200" spc="-85" dirty="0">
                <a:solidFill>
                  <a:srgbClr val="242423"/>
                </a:solidFill>
                <a:latin typeface="Lucida Sans Unicode"/>
                <a:cs typeface="Lucida Sans Unicode"/>
              </a:rPr>
              <a:t>e</a:t>
            </a:r>
            <a:r>
              <a:rPr sz="2200" spc="-15" dirty="0">
                <a:solidFill>
                  <a:srgbClr val="242423"/>
                </a:solidFill>
                <a:latin typeface="Lucida Sans Unicode"/>
                <a:cs typeface="Lucida Sans Unicode"/>
              </a:rPr>
              <a:t>s</a:t>
            </a:r>
            <a:r>
              <a:rPr sz="2200" spc="-85" dirty="0">
                <a:solidFill>
                  <a:srgbClr val="242423"/>
                </a:solidFill>
                <a:latin typeface="Lucida Sans Unicode"/>
                <a:cs typeface="Lucida Sans Unicode"/>
              </a:rPr>
              <a:t>e</a:t>
            </a:r>
            <a:r>
              <a:rPr sz="2200" spc="-180" dirty="0">
                <a:solidFill>
                  <a:srgbClr val="242423"/>
                </a:solidFill>
                <a:latin typeface="Lucida Sans Unicode"/>
                <a:cs typeface="Lucida Sans Unicode"/>
              </a:rPr>
              <a:t>n</a:t>
            </a:r>
            <a:r>
              <a:rPr sz="2200" spc="-130" dirty="0">
                <a:solidFill>
                  <a:srgbClr val="242423"/>
                </a:solidFill>
                <a:latin typeface="Lucida Sans Unicode"/>
                <a:cs typeface="Lucida Sans Unicode"/>
              </a:rPr>
              <a:t>t</a:t>
            </a:r>
            <a:r>
              <a:rPr sz="2200" spc="-85" dirty="0">
                <a:solidFill>
                  <a:srgbClr val="242423"/>
                </a:solidFill>
                <a:latin typeface="Lucida Sans Unicode"/>
                <a:cs typeface="Lucida Sans Unicode"/>
              </a:rPr>
              <a:t>e</a:t>
            </a:r>
            <a:r>
              <a:rPr sz="2200" spc="-145" dirty="0">
                <a:solidFill>
                  <a:srgbClr val="242423"/>
                </a:solidFill>
                <a:latin typeface="Lucida Sans Unicode"/>
                <a:cs typeface="Lucida Sans Unicode"/>
              </a:rPr>
              <a:t>d</a:t>
            </a:r>
            <a:r>
              <a:rPr sz="2200" spc="-195" dirty="0">
                <a:solidFill>
                  <a:srgbClr val="242423"/>
                </a:solidFill>
                <a:latin typeface="Lucida Sans Unicode"/>
                <a:cs typeface="Lucida Sans Unicode"/>
              </a:rPr>
              <a:t> </a:t>
            </a:r>
            <a:r>
              <a:rPr sz="2200" spc="-175" dirty="0">
                <a:solidFill>
                  <a:srgbClr val="242423"/>
                </a:solidFill>
                <a:latin typeface="Lucida Sans Unicode"/>
                <a:cs typeface="Lucida Sans Unicode"/>
              </a:rPr>
              <a:t>b</a:t>
            </a:r>
            <a:r>
              <a:rPr sz="2200" spc="-85" dirty="0">
                <a:solidFill>
                  <a:srgbClr val="242423"/>
                </a:solidFill>
                <a:latin typeface="Lucida Sans Unicode"/>
                <a:cs typeface="Lucida Sans Unicode"/>
              </a:rPr>
              <a:t>e</a:t>
            </a:r>
            <a:r>
              <a:rPr sz="2200" spc="-70" dirty="0">
                <a:solidFill>
                  <a:srgbClr val="242423"/>
                </a:solidFill>
                <a:latin typeface="Lucida Sans Unicode"/>
                <a:cs typeface="Lucida Sans Unicode"/>
              </a:rPr>
              <a:t>f</a:t>
            </a:r>
            <a:r>
              <a:rPr sz="2200" spc="-125" dirty="0">
                <a:solidFill>
                  <a:srgbClr val="242423"/>
                </a:solidFill>
                <a:latin typeface="Lucida Sans Unicode"/>
                <a:cs typeface="Lucida Sans Unicode"/>
              </a:rPr>
              <a:t>o</a:t>
            </a:r>
            <a:r>
              <a:rPr sz="2200" spc="-180" dirty="0">
                <a:solidFill>
                  <a:srgbClr val="242423"/>
                </a:solidFill>
                <a:latin typeface="Lucida Sans Unicode"/>
                <a:cs typeface="Lucida Sans Unicode"/>
              </a:rPr>
              <a:t>r</a:t>
            </a:r>
            <a:r>
              <a:rPr sz="2200" spc="-60" dirty="0">
                <a:solidFill>
                  <a:srgbClr val="242423"/>
                </a:solidFill>
                <a:latin typeface="Lucida Sans Unicode"/>
                <a:cs typeface="Lucida Sans Unicode"/>
              </a:rPr>
              <a:t>e</a:t>
            </a:r>
            <a:r>
              <a:rPr sz="2200" spc="-195" dirty="0">
                <a:solidFill>
                  <a:srgbClr val="242423"/>
                </a:solidFill>
                <a:latin typeface="Lucida Sans Unicode"/>
                <a:cs typeface="Lucida Sans Unicode"/>
              </a:rPr>
              <a:t> </a:t>
            </a:r>
            <a:r>
              <a:rPr sz="2200" spc="-45" dirty="0">
                <a:solidFill>
                  <a:srgbClr val="242423"/>
                </a:solidFill>
                <a:latin typeface="Lucida Sans Unicode"/>
                <a:cs typeface="Lucida Sans Unicode"/>
              </a:rPr>
              <a:t>a</a:t>
            </a:r>
            <a:r>
              <a:rPr sz="2200" spc="-155" dirty="0">
                <a:solidFill>
                  <a:srgbClr val="242423"/>
                </a:solidFill>
                <a:latin typeface="Lucida Sans Unicode"/>
                <a:cs typeface="Lucida Sans Unicode"/>
              </a:rPr>
              <a:t>n</a:t>
            </a:r>
            <a:r>
              <a:rPr sz="2200" spc="-195" dirty="0">
                <a:solidFill>
                  <a:srgbClr val="242423"/>
                </a:solidFill>
                <a:latin typeface="Lucida Sans Unicode"/>
                <a:cs typeface="Lucida Sans Unicode"/>
              </a:rPr>
              <a:t> </a:t>
            </a:r>
            <a:r>
              <a:rPr sz="2200" spc="-45" dirty="0">
                <a:solidFill>
                  <a:srgbClr val="242423"/>
                </a:solidFill>
                <a:latin typeface="Lucida Sans Unicode"/>
                <a:cs typeface="Lucida Sans Unicode"/>
              </a:rPr>
              <a:t>a</a:t>
            </a:r>
            <a:r>
              <a:rPr sz="2200" spc="-180" dirty="0">
                <a:solidFill>
                  <a:srgbClr val="242423"/>
                </a:solidFill>
                <a:latin typeface="Lucida Sans Unicode"/>
                <a:cs typeface="Lucida Sans Unicode"/>
              </a:rPr>
              <a:t>u</a:t>
            </a:r>
            <a:r>
              <a:rPr sz="2200" spc="-170" dirty="0">
                <a:solidFill>
                  <a:srgbClr val="242423"/>
                </a:solidFill>
                <a:latin typeface="Lucida Sans Unicode"/>
                <a:cs typeface="Lucida Sans Unicode"/>
              </a:rPr>
              <a:t>d</a:t>
            </a:r>
            <a:r>
              <a:rPr sz="2200" spc="-130" dirty="0">
                <a:solidFill>
                  <a:srgbClr val="242423"/>
                </a:solidFill>
                <a:latin typeface="Lucida Sans Unicode"/>
                <a:cs typeface="Lucida Sans Unicode"/>
              </a:rPr>
              <a:t>i</a:t>
            </a:r>
            <a:r>
              <a:rPr sz="2200" spc="-85" dirty="0">
                <a:solidFill>
                  <a:srgbClr val="242423"/>
                </a:solidFill>
                <a:latin typeface="Lucida Sans Unicode"/>
                <a:cs typeface="Lucida Sans Unicode"/>
              </a:rPr>
              <a:t>e</a:t>
            </a:r>
            <a:r>
              <a:rPr sz="2200" spc="-180" dirty="0">
                <a:solidFill>
                  <a:srgbClr val="242423"/>
                </a:solidFill>
                <a:latin typeface="Lucida Sans Unicode"/>
                <a:cs typeface="Lucida Sans Unicode"/>
              </a:rPr>
              <a:t>n</a:t>
            </a:r>
            <a:r>
              <a:rPr sz="2200" dirty="0">
                <a:solidFill>
                  <a:srgbClr val="242423"/>
                </a:solidFill>
                <a:latin typeface="Lucida Sans Unicode"/>
                <a:cs typeface="Lucida Sans Unicode"/>
              </a:rPr>
              <a:t>c</a:t>
            </a:r>
            <a:r>
              <a:rPr sz="2200" spc="-85" dirty="0">
                <a:solidFill>
                  <a:srgbClr val="242423"/>
                </a:solidFill>
                <a:latin typeface="Lucida Sans Unicode"/>
                <a:cs typeface="Lucida Sans Unicode"/>
              </a:rPr>
              <a:t>e</a:t>
            </a:r>
            <a:r>
              <a:rPr sz="2200" spc="-114" dirty="0">
                <a:solidFill>
                  <a:srgbClr val="242423"/>
                </a:solidFill>
                <a:latin typeface="Lucida Sans Unicode"/>
                <a:cs typeface="Lucida Sans Unicode"/>
              </a:rPr>
              <a:t>.</a:t>
            </a:r>
            <a:r>
              <a:rPr sz="2200" spc="-195" dirty="0">
                <a:solidFill>
                  <a:srgbClr val="242423"/>
                </a:solidFill>
                <a:latin typeface="Lucida Sans Unicode"/>
                <a:cs typeface="Lucida Sans Unicode"/>
              </a:rPr>
              <a:t> </a:t>
            </a:r>
            <a:r>
              <a:rPr sz="2200" spc="-60" dirty="0">
                <a:solidFill>
                  <a:srgbClr val="242423"/>
                </a:solidFill>
                <a:latin typeface="Lucida Sans Unicode"/>
                <a:cs typeface="Lucida Sans Unicode"/>
              </a:rPr>
              <a:t>I</a:t>
            </a:r>
            <a:r>
              <a:rPr sz="2200" spc="-95" dirty="0">
                <a:solidFill>
                  <a:srgbClr val="242423"/>
                </a:solidFill>
                <a:latin typeface="Lucida Sans Unicode"/>
                <a:cs typeface="Lucida Sans Unicode"/>
              </a:rPr>
              <a:t>t  </a:t>
            </a:r>
            <a:r>
              <a:rPr sz="2200" spc="-15" dirty="0">
                <a:solidFill>
                  <a:srgbClr val="242423"/>
                </a:solidFill>
                <a:latin typeface="Lucida Sans Unicode"/>
                <a:cs typeface="Lucida Sans Unicode"/>
              </a:rPr>
              <a:t>s</a:t>
            </a:r>
            <a:r>
              <a:rPr sz="2200" spc="-85" dirty="0">
                <a:solidFill>
                  <a:srgbClr val="242423"/>
                </a:solidFill>
                <a:latin typeface="Lucida Sans Unicode"/>
                <a:cs typeface="Lucida Sans Unicode"/>
              </a:rPr>
              <a:t>e</a:t>
            </a:r>
            <a:r>
              <a:rPr sz="2200" spc="-180" dirty="0">
                <a:solidFill>
                  <a:srgbClr val="242423"/>
                </a:solidFill>
                <a:latin typeface="Lucida Sans Unicode"/>
                <a:cs typeface="Lucida Sans Unicode"/>
              </a:rPr>
              <a:t>r</a:t>
            </a:r>
            <a:r>
              <a:rPr sz="2200" spc="-100" dirty="0">
                <a:solidFill>
                  <a:srgbClr val="242423"/>
                </a:solidFill>
                <a:latin typeface="Lucida Sans Unicode"/>
                <a:cs typeface="Lucida Sans Unicode"/>
              </a:rPr>
              <a:t>v</a:t>
            </a:r>
            <a:r>
              <a:rPr sz="2200" spc="-85" dirty="0">
                <a:solidFill>
                  <a:srgbClr val="242423"/>
                </a:solidFill>
                <a:latin typeface="Lucida Sans Unicode"/>
                <a:cs typeface="Lucida Sans Unicode"/>
              </a:rPr>
              <a:t>e</a:t>
            </a:r>
            <a:r>
              <a:rPr sz="2200" spc="10" dirty="0">
                <a:solidFill>
                  <a:srgbClr val="242423"/>
                </a:solidFill>
                <a:latin typeface="Lucida Sans Unicode"/>
                <a:cs typeface="Lucida Sans Unicode"/>
              </a:rPr>
              <a:t>s</a:t>
            </a:r>
            <a:r>
              <a:rPr sz="2200" spc="-195" dirty="0">
                <a:solidFill>
                  <a:srgbClr val="242423"/>
                </a:solidFill>
                <a:latin typeface="Lucida Sans Unicode"/>
                <a:cs typeface="Lucida Sans Unicode"/>
              </a:rPr>
              <a:t> </a:t>
            </a:r>
            <a:r>
              <a:rPr sz="2200" spc="-20" dirty="0">
                <a:solidFill>
                  <a:srgbClr val="242423"/>
                </a:solidFill>
                <a:latin typeface="Lucida Sans Unicode"/>
                <a:cs typeface="Lucida Sans Unicode"/>
              </a:rPr>
              <a:t>a</a:t>
            </a:r>
            <a:r>
              <a:rPr sz="2200" spc="-195" dirty="0">
                <a:solidFill>
                  <a:srgbClr val="242423"/>
                </a:solidFill>
                <a:latin typeface="Lucida Sans Unicode"/>
                <a:cs typeface="Lucida Sans Unicode"/>
              </a:rPr>
              <a:t> </a:t>
            </a:r>
            <a:r>
              <a:rPr sz="2200" spc="-100" dirty="0">
                <a:solidFill>
                  <a:srgbClr val="242423"/>
                </a:solidFill>
                <a:latin typeface="Lucida Sans Unicode"/>
                <a:cs typeface="Lucida Sans Unicode"/>
              </a:rPr>
              <a:t>v</a:t>
            </a:r>
            <a:r>
              <a:rPr sz="2200" spc="-45" dirty="0">
                <a:solidFill>
                  <a:srgbClr val="242423"/>
                </a:solidFill>
                <a:latin typeface="Lucida Sans Unicode"/>
                <a:cs typeface="Lucida Sans Unicode"/>
              </a:rPr>
              <a:t>a</a:t>
            </a:r>
            <a:r>
              <a:rPr sz="2200" spc="-180" dirty="0">
                <a:solidFill>
                  <a:srgbClr val="242423"/>
                </a:solidFill>
                <a:latin typeface="Lucida Sans Unicode"/>
                <a:cs typeface="Lucida Sans Unicode"/>
              </a:rPr>
              <a:t>r</a:t>
            </a:r>
            <a:r>
              <a:rPr sz="2200" spc="-130" dirty="0">
                <a:solidFill>
                  <a:srgbClr val="242423"/>
                </a:solidFill>
                <a:latin typeface="Lucida Sans Unicode"/>
                <a:cs typeface="Lucida Sans Unicode"/>
              </a:rPr>
              <a:t>i</a:t>
            </a:r>
            <a:r>
              <a:rPr sz="2200" spc="-85" dirty="0">
                <a:solidFill>
                  <a:srgbClr val="242423"/>
                </a:solidFill>
                <a:latin typeface="Lucida Sans Unicode"/>
                <a:cs typeface="Lucida Sans Unicode"/>
              </a:rPr>
              <a:t>e</a:t>
            </a:r>
            <a:r>
              <a:rPr sz="2200" spc="-130" dirty="0">
                <a:solidFill>
                  <a:srgbClr val="242423"/>
                </a:solidFill>
                <a:latin typeface="Lucida Sans Unicode"/>
                <a:cs typeface="Lucida Sans Unicode"/>
              </a:rPr>
              <a:t>t</a:t>
            </a:r>
            <a:r>
              <a:rPr sz="2200" spc="-110" dirty="0">
                <a:solidFill>
                  <a:srgbClr val="242423"/>
                </a:solidFill>
                <a:latin typeface="Lucida Sans Unicode"/>
                <a:cs typeface="Lucida Sans Unicode"/>
              </a:rPr>
              <a:t>y</a:t>
            </a:r>
            <a:r>
              <a:rPr sz="2200" spc="-195" dirty="0">
                <a:solidFill>
                  <a:srgbClr val="242423"/>
                </a:solidFill>
                <a:latin typeface="Lucida Sans Unicode"/>
                <a:cs typeface="Lucida Sans Unicode"/>
              </a:rPr>
              <a:t> </a:t>
            </a:r>
            <a:r>
              <a:rPr sz="2200" spc="-125" dirty="0">
                <a:solidFill>
                  <a:srgbClr val="242423"/>
                </a:solidFill>
                <a:latin typeface="Lucida Sans Unicode"/>
                <a:cs typeface="Lucida Sans Unicode"/>
              </a:rPr>
              <a:t>o</a:t>
            </a:r>
            <a:r>
              <a:rPr sz="2200" spc="-45" dirty="0">
                <a:solidFill>
                  <a:srgbClr val="242423"/>
                </a:solidFill>
                <a:latin typeface="Lucida Sans Unicode"/>
                <a:cs typeface="Lucida Sans Unicode"/>
              </a:rPr>
              <a:t>f</a:t>
            </a:r>
            <a:r>
              <a:rPr sz="2200" spc="-195" dirty="0">
                <a:solidFill>
                  <a:srgbClr val="242423"/>
                </a:solidFill>
                <a:latin typeface="Lucida Sans Unicode"/>
                <a:cs typeface="Lucida Sans Unicode"/>
              </a:rPr>
              <a:t> </a:t>
            </a:r>
            <a:r>
              <a:rPr sz="2200" spc="-175" dirty="0">
                <a:solidFill>
                  <a:srgbClr val="242423"/>
                </a:solidFill>
                <a:latin typeface="Lucida Sans Unicode"/>
                <a:cs typeface="Lucida Sans Unicode"/>
              </a:rPr>
              <a:t>p</a:t>
            </a:r>
            <a:r>
              <a:rPr sz="2200" spc="-180" dirty="0">
                <a:solidFill>
                  <a:srgbClr val="242423"/>
                </a:solidFill>
                <a:latin typeface="Lucida Sans Unicode"/>
                <a:cs typeface="Lucida Sans Unicode"/>
              </a:rPr>
              <a:t>ur</a:t>
            </a:r>
            <a:r>
              <a:rPr sz="2200" spc="-175" dirty="0">
                <a:solidFill>
                  <a:srgbClr val="242423"/>
                </a:solidFill>
                <a:latin typeface="Lucida Sans Unicode"/>
                <a:cs typeface="Lucida Sans Unicode"/>
              </a:rPr>
              <a:t>p</a:t>
            </a:r>
            <a:r>
              <a:rPr sz="2200" spc="-125" dirty="0">
                <a:solidFill>
                  <a:srgbClr val="242423"/>
                </a:solidFill>
                <a:latin typeface="Lucida Sans Unicode"/>
                <a:cs typeface="Lucida Sans Unicode"/>
              </a:rPr>
              <a:t>o</a:t>
            </a:r>
            <a:r>
              <a:rPr sz="2200" spc="-15" dirty="0">
                <a:solidFill>
                  <a:srgbClr val="242423"/>
                </a:solidFill>
                <a:latin typeface="Lucida Sans Unicode"/>
                <a:cs typeface="Lucida Sans Unicode"/>
              </a:rPr>
              <a:t>s</a:t>
            </a:r>
            <a:r>
              <a:rPr sz="2200" spc="-85" dirty="0">
                <a:solidFill>
                  <a:srgbClr val="242423"/>
                </a:solidFill>
                <a:latin typeface="Lucida Sans Unicode"/>
                <a:cs typeface="Lucida Sans Unicode"/>
              </a:rPr>
              <a:t>e</a:t>
            </a:r>
            <a:r>
              <a:rPr sz="2200" spc="-15" dirty="0">
                <a:solidFill>
                  <a:srgbClr val="242423"/>
                </a:solidFill>
                <a:latin typeface="Lucida Sans Unicode"/>
                <a:cs typeface="Lucida Sans Unicode"/>
              </a:rPr>
              <a:t>s</a:t>
            </a:r>
            <a:r>
              <a:rPr sz="2200" spc="-265" dirty="0">
                <a:solidFill>
                  <a:srgbClr val="242423"/>
                </a:solidFill>
                <a:latin typeface="Lucida Sans Unicode"/>
                <a:cs typeface="Lucida Sans Unicode"/>
              </a:rPr>
              <a:t>,</a:t>
            </a:r>
            <a:r>
              <a:rPr sz="2200" spc="-195" dirty="0">
                <a:solidFill>
                  <a:srgbClr val="242423"/>
                </a:solidFill>
                <a:latin typeface="Lucida Sans Unicode"/>
                <a:cs typeface="Lucida Sans Unicode"/>
              </a:rPr>
              <a:t> </a:t>
            </a:r>
            <a:r>
              <a:rPr sz="2200" spc="-155" dirty="0">
                <a:solidFill>
                  <a:srgbClr val="242423"/>
                </a:solidFill>
                <a:latin typeface="Lucida Sans Unicode"/>
                <a:cs typeface="Lucida Sans Unicode"/>
              </a:rPr>
              <a:t>m</a:t>
            </a:r>
            <a:r>
              <a:rPr sz="2200" spc="-45" dirty="0">
                <a:solidFill>
                  <a:srgbClr val="242423"/>
                </a:solidFill>
                <a:latin typeface="Lucida Sans Unicode"/>
                <a:cs typeface="Lucida Sans Unicode"/>
              </a:rPr>
              <a:t>a</a:t>
            </a:r>
            <a:r>
              <a:rPr sz="2200" spc="-195" dirty="0">
                <a:solidFill>
                  <a:srgbClr val="242423"/>
                </a:solidFill>
                <a:latin typeface="Lucida Sans Unicode"/>
                <a:cs typeface="Lucida Sans Unicode"/>
              </a:rPr>
              <a:t>k</a:t>
            </a:r>
            <a:r>
              <a:rPr sz="2200" spc="-130" dirty="0">
                <a:solidFill>
                  <a:srgbClr val="242423"/>
                </a:solidFill>
                <a:latin typeface="Lucida Sans Unicode"/>
                <a:cs typeface="Lucida Sans Unicode"/>
              </a:rPr>
              <a:t>i</a:t>
            </a:r>
            <a:r>
              <a:rPr sz="2200" spc="-180" dirty="0">
                <a:solidFill>
                  <a:srgbClr val="242423"/>
                </a:solidFill>
                <a:latin typeface="Lucida Sans Unicode"/>
                <a:cs typeface="Lucida Sans Unicode"/>
              </a:rPr>
              <a:t>n</a:t>
            </a:r>
            <a:r>
              <a:rPr sz="2200" spc="-95" dirty="0">
                <a:solidFill>
                  <a:srgbClr val="242423"/>
                </a:solidFill>
                <a:latin typeface="Lucida Sans Unicode"/>
                <a:cs typeface="Lucida Sans Unicode"/>
              </a:rPr>
              <a:t>g  </a:t>
            </a:r>
            <a:r>
              <a:rPr sz="2200" spc="-175" dirty="0">
                <a:solidFill>
                  <a:srgbClr val="242423"/>
                </a:solidFill>
                <a:latin typeface="Lucida Sans Unicode"/>
                <a:cs typeface="Lucida Sans Unicode"/>
              </a:rPr>
              <a:t>p</a:t>
            </a:r>
            <a:r>
              <a:rPr sz="2200" spc="-180" dirty="0">
                <a:solidFill>
                  <a:srgbClr val="242423"/>
                </a:solidFill>
                <a:latin typeface="Lucida Sans Unicode"/>
                <a:cs typeface="Lucida Sans Unicode"/>
              </a:rPr>
              <a:t>r</a:t>
            </a:r>
            <a:r>
              <a:rPr sz="2200" spc="-85" dirty="0">
                <a:solidFill>
                  <a:srgbClr val="242423"/>
                </a:solidFill>
                <a:latin typeface="Lucida Sans Unicode"/>
                <a:cs typeface="Lucida Sans Unicode"/>
              </a:rPr>
              <a:t>e</a:t>
            </a:r>
            <a:r>
              <a:rPr sz="2200" spc="-15" dirty="0">
                <a:solidFill>
                  <a:srgbClr val="242423"/>
                </a:solidFill>
                <a:latin typeface="Lucida Sans Unicode"/>
                <a:cs typeface="Lucida Sans Unicode"/>
              </a:rPr>
              <a:t>s</a:t>
            </a:r>
            <a:r>
              <a:rPr sz="2200" spc="-85" dirty="0">
                <a:solidFill>
                  <a:srgbClr val="242423"/>
                </a:solidFill>
                <a:latin typeface="Lucida Sans Unicode"/>
                <a:cs typeface="Lucida Sans Unicode"/>
              </a:rPr>
              <a:t>e</a:t>
            </a:r>
            <a:r>
              <a:rPr sz="2200" spc="-180" dirty="0">
                <a:solidFill>
                  <a:srgbClr val="242423"/>
                </a:solidFill>
                <a:latin typeface="Lucida Sans Unicode"/>
                <a:cs typeface="Lucida Sans Unicode"/>
              </a:rPr>
              <a:t>n</a:t>
            </a:r>
            <a:r>
              <a:rPr sz="2200" spc="-130" dirty="0">
                <a:solidFill>
                  <a:srgbClr val="242423"/>
                </a:solidFill>
                <a:latin typeface="Lucida Sans Unicode"/>
                <a:cs typeface="Lucida Sans Unicode"/>
              </a:rPr>
              <a:t>t</a:t>
            </a:r>
            <a:r>
              <a:rPr sz="2200" spc="-45" dirty="0">
                <a:solidFill>
                  <a:srgbClr val="242423"/>
                </a:solidFill>
                <a:latin typeface="Lucida Sans Unicode"/>
                <a:cs typeface="Lucida Sans Unicode"/>
              </a:rPr>
              <a:t>a</a:t>
            </a:r>
            <a:r>
              <a:rPr sz="2200" spc="-130" dirty="0">
                <a:solidFill>
                  <a:srgbClr val="242423"/>
                </a:solidFill>
                <a:latin typeface="Lucida Sans Unicode"/>
                <a:cs typeface="Lucida Sans Unicode"/>
              </a:rPr>
              <a:t>ti</a:t>
            </a:r>
            <a:r>
              <a:rPr sz="2200" spc="-125" dirty="0">
                <a:solidFill>
                  <a:srgbClr val="242423"/>
                </a:solidFill>
                <a:latin typeface="Lucida Sans Unicode"/>
                <a:cs typeface="Lucida Sans Unicode"/>
              </a:rPr>
              <a:t>o</a:t>
            </a:r>
            <a:r>
              <a:rPr sz="2200" spc="-180" dirty="0">
                <a:solidFill>
                  <a:srgbClr val="242423"/>
                </a:solidFill>
                <a:latin typeface="Lucida Sans Unicode"/>
                <a:cs typeface="Lucida Sans Unicode"/>
              </a:rPr>
              <a:t>n</a:t>
            </a:r>
            <a:r>
              <a:rPr sz="2200" spc="10" dirty="0">
                <a:solidFill>
                  <a:srgbClr val="242423"/>
                </a:solidFill>
                <a:latin typeface="Lucida Sans Unicode"/>
                <a:cs typeface="Lucida Sans Unicode"/>
              </a:rPr>
              <a:t>s</a:t>
            </a:r>
            <a:r>
              <a:rPr sz="2200" spc="-195" dirty="0">
                <a:solidFill>
                  <a:srgbClr val="242423"/>
                </a:solidFill>
                <a:latin typeface="Lucida Sans Unicode"/>
                <a:cs typeface="Lucida Sans Unicode"/>
              </a:rPr>
              <a:t> </a:t>
            </a:r>
            <a:r>
              <a:rPr sz="2200" spc="-175" dirty="0">
                <a:solidFill>
                  <a:srgbClr val="242423"/>
                </a:solidFill>
                <a:latin typeface="Lucida Sans Unicode"/>
                <a:cs typeface="Lucida Sans Unicode"/>
              </a:rPr>
              <a:t>p</a:t>
            </a:r>
            <a:r>
              <a:rPr sz="2200" spc="-125" dirty="0">
                <a:solidFill>
                  <a:srgbClr val="242423"/>
                </a:solidFill>
                <a:latin typeface="Lucida Sans Unicode"/>
                <a:cs typeface="Lucida Sans Unicode"/>
              </a:rPr>
              <a:t>o</a:t>
            </a:r>
            <a:r>
              <a:rPr sz="2200" spc="-70" dirty="0">
                <a:solidFill>
                  <a:srgbClr val="242423"/>
                </a:solidFill>
                <a:latin typeface="Lucida Sans Unicode"/>
                <a:cs typeface="Lucida Sans Unicode"/>
              </a:rPr>
              <a:t>w</a:t>
            </a:r>
            <a:r>
              <a:rPr sz="2200" spc="-85" dirty="0">
                <a:solidFill>
                  <a:srgbClr val="242423"/>
                </a:solidFill>
                <a:latin typeface="Lucida Sans Unicode"/>
                <a:cs typeface="Lucida Sans Unicode"/>
              </a:rPr>
              <a:t>e</a:t>
            </a:r>
            <a:r>
              <a:rPr sz="2200" spc="-180" dirty="0">
                <a:solidFill>
                  <a:srgbClr val="242423"/>
                </a:solidFill>
                <a:latin typeface="Lucida Sans Unicode"/>
                <a:cs typeface="Lucida Sans Unicode"/>
              </a:rPr>
              <a:t>r</a:t>
            </a:r>
            <a:r>
              <a:rPr sz="2200" spc="-70" dirty="0">
                <a:solidFill>
                  <a:srgbClr val="242423"/>
                </a:solidFill>
                <a:latin typeface="Lucida Sans Unicode"/>
                <a:cs typeface="Lucida Sans Unicode"/>
              </a:rPr>
              <a:t>f</a:t>
            </a:r>
            <a:r>
              <a:rPr sz="2200" spc="-180" dirty="0">
                <a:solidFill>
                  <a:srgbClr val="242423"/>
                </a:solidFill>
                <a:latin typeface="Lucida Sans Unicode"/>
                <a:cs typeface="Lucida Sans Unicode"/>
              </a:rPr>
              <a:t>u</a:t>
            </a:r>
            <a:r>
              <a:rPr sz="2200" spc="-105" dirty="0">
                <a:solidFill>
                  <a:srgbClr val="242423"/>
                </a:solidFill>
                <a:latin typeface="Lucida Sans Unicode"/>
                <a:cs typeface="Lucida Sans Unicode"/>
              </a:rPr>
              <a:t>l</a:t>
            </a:r>
            <a:r>
              <a:rPr sz="2200" spc="-195" dirty="0">
                <a:solidFill>
                  <a:srgbClr val="242423"/>
                </a:solidFill>
                <a:latin typeface="Lucida Sans Unicode"/>
                <a:cs typeface="Lucida Sans Unicode"/>
              </a:rPr>
              <a:t> </a:t>
            </a:r>
            <a:r>
              <a:rPr sz="2200" spc="-130" dirty="0">
                <a:solidFill>
                  <a:srgbClr val="242423"/>
                </a:solidFill>
                <a:latin typeface="Lucida Sans Unicode"/>
                <a:cs typeface="Lucida Sans Unicode"/>
              </a:rPr>
              <a:t>t</a:t>
            </a:r>
            <a:r>
              <a:rPr sz="2200" spc="-125" dirty="0">
                <a:solidFill>
                  <a:srgbClr val="242423"/>
                </a:solidFill>
                <a:latin typeface="Lucida Sans Unicode"/>
                <a:cs typeface="Lucida Sans Unicode"/>
              </a:rPr>
              <a:t>oo</a:t>
            </a:r>
            <a:r>
              <a:rPr sz="2200" spc="-130" dirty="0">
                <a:solidFill>
                  <a:srgbClr val="242423"/>
                </a:solidFill>
                <a:latin typeface="Lucida Sans Unicode"/>
                <a:cs typeface="Lucida Sans Unicode"/>
              </a:rPr>
              <a:t>l</a:t>
            </a:r>
            <a:r>
              <a:rPr sz="2200" spc="10" dirty="0">
                <a:solidFill>
                  <a:srgbClr val="242423"/>
                </a:solidFill>
                <a:latin typeface="Lucida Sans Unicode"/>
                <a:cs typeface="Lucida Sans Unicode"/>
              </a:rPr>
              <a:t>s</a:t>
            </a:r>
            <a:r>
              <a:rPr sz="2200" spc="-195" dirty="0">
                <a:solidFill>
                  <a:srgbClr val="242423"/>
                </a:solidFill>
                <a:latin typeface="Lucida Sans Unicode"/>
                <a:cs typeface="Lucida Sans Unicode"/>
              </a:rPr>
              <a:t> </a:t>
            </a:r>
            <a:r>
              <a:rPr sz="2200" spc="-70" dirty="0">
                <a:solidFill>
                  <a:srgbClr val="242423"/>
                </a:solidFill>
                <a:latin typeface="Lucida Sans Unicode"/>
                <a:cs typeface="Lucida Sans Unicode"/>
              </a:rPr>
              <a:t>f</a:t>
            </a:r>
            <a:r>
              <a:rPr sz="2200" spc="-125" dirty="0">
                <a:solidFill>
                  <a:srgbClr val="242423"/>
                </a:solidFill>
                <a:latin typeface="Lucida Sans Unicode"/>
                <a:cs typeface="Lucida Sans Unicode"/>
              </a:rPr>
              <a:t>o</a:t>
            </a:r>
            <a:r>
              <a:rPr sz="2200" spc="-135" dirty="0">
                <a:solidFill>
                  <a:srgbClr val="242423"/>
                </a:solidFill>
                <a:latin typeface="Lucida Sans Unicode"/>
                <a:cs typeface="Lucida Sans Unicode"/>
              </a:rPr>
              <a:t>r  </a:t>
            </a:r>
            <a:r>
              <a:rPr sz="2200" dirty="0">
                <a:solidFill>
                  <a:srgbClr val="242423"/>
                </a:solidFill>
                <a:latin typeface="Lucida Sans Unicode"/>
                <a:cs typeface="Lucida Sans Unicode"/>
              </a:rPr>
              <a:t>c</a:t>
            </a:r>
            <a:r>
              <a:rPr sz="2200" spc="-125" dirty="0">
                <a:solidFill>
                  <a:srgbClr val="242423"/>
                </a:solidFill>
                <a:latin typeface="Lucida Sans Unicode"/>
                <a:cs typeface="Lucida Sans Unicode"/>
              </a:rPr>
              <a:t>o</a:t>
            </a:r>
            <a:r>
              <a:rPr sz="2200" spc="-180" dirty="0">
                <a:solidFill>
                  <a:srgbClr val="242423"/>
                </a:solidFill>
                <a:latin typeface="Lucida Sans Unicode"/>
                <a:cs typeface="Lucida Sans Unicode"/>
              </a:rPr>
              <a:t>n</a:t>
            </a:r>
            <a:r>
              <a:rPr sz="2200" spc="-100" dirty="0">
                <a:solidFill>
                  <a:srgbClr val="242423"/>
                </a:solidFill>
                <a:latin typeface="Lucida Sans Unicode"/>
                <a:cs typeface="Lucida Sans Unicode"/>
              </a:rPr>
              <a:t>v</a:t>
            </a:r>
            <a:r>
              <a:rPr sz="2200" spc="-130" dirty="0">
                <a:solidFill>
                  <a:srgbClr val="242423"/>
                </a:solidFill>
                <a:latin typeface="Lucida Sans Unicode"/>
                <a:cs typeface="Lucida Sans Unicode"/>
              </a:rPr>
              <a:t>i</a:t>
            </a:r>
            <a:r>
              <a:rPr sz="2200" spc="-180" dirty="0">
                <a:solidFill>
                  <a:srgbClr val="242423"/>
                </a:solidFill>
                <a:latin typeface="Lucida Sans Unicode"/>
                <a:cs typeface="Lucida Sans Unicode"/>
              </a:rPr>
              <a:t>n</a:t>
            </a:r>
            <a:r>
              <a:rPr sz="2200" dirty="0">
                <a:solidFill>
                  <a:srgbClr val="242423"/>
                </a:solidFill>
                <a:latin typeface="Lucida Sans Unicode"/>
                <a:cs typeface="Lucida Sans Unicode"/>
              </a:rPr>
              <a:t>c</a:t>
            </a:r>
            <a:r>
              <a:rPr sz="2200" spc="-130" dirty="0">
                <a:solidFill>
                  <a:srgbClr val="242423"/>
                </a:solidFill>
                <a:latin typeface="Lucida Sans Unicode"/>
                <a:cs typeface="Lucida Sans Unicode"/>
              </a:rPr>
              <a:t>i</a:t>
            </a:r>
            <a:r>
              <a:rPr sz="2200" spc="-180" dirty="0">
                <a:solidFill>
                  <a:srgbClr val="242423"/>
                </a:solidFill>
                <a:latin typeface="Lucida Sans Unicode"/>
                <a:cs typeface="Lucida Sans Unicode"/>
              </a:rPr>
              <a:t>n</a:t>
            </a:r>
            <a:r>
              <a:rPr sz="2200" spc="-140" dirty="0">
                <a:solidFill>
                  <a:srgbClr val="242423"/>
                </a:solidFill>
                <a:latin typeface="Lucida Sans Unicode"/>
                <a:cs typeface="Lucida Sans Unicode"/>
              </a:rPr>
              <a:t>g</a:t>
            </a:r>
            <a:r>
              <a:rPr sz="2200" spc="-195" dirty="0">
                <a:solidFill>
                  <a:srgbClr val="242423"/>
                </a:solidFill>
                <a:latin typeface="Lucida Sans Unicode"/>
                <a:cs typeface="Lucida Sans Unicode"/>
              </a:rPr>
              <a:t> </a:t>
            </a:r>
            <a:r>
              <a:rPr sz="2200" spc="-45" dirty="0">
                <a:solidFill>
                  <a:srgbClr val="242423"/>
                </a:solidFill>
                <a:latin typeface="Lucida Sans Unicode"/>
                <a:cs typeface="Lucida Sans Unicode"/>
              </a:rPr>
              <a:t>a</a:t>
            </a:r>
            <a:r>
              <a:rPr sz="2200" spc="-180" dirty="0">
                <a:solidFill>
                  <a:srgbClr val="242423"/>
                </a:solidFill>
                <a:latin typeface="Lucida Sans Unicode"/>
                <a:cs typeface="Lucida Sans Unicode"/>
              </a:rPr>
              <a:t>n</a:t>
            </a:r>
            <a:r>
              <a:rPr sz="2200" spc="-145" dirty="0">
                <a:solidFill>
                  <a:srgbClr val="242423"/>
                </a:solidFill>
                <a:latin typeface="Lucida Sans Unicode"/>
                <a:cs typeface="Lucida Sans Unicode"/>
              </a:rPr>
              <a:t>d</a:t>
            </a:r>
            <a:r>
              <a:rPr sz="2200" spc="-195" dirty="0">
                <a:solidFill>
                  <a:srgbClr val="242423"/>
                </a:solidFill>
                <a:latin typeface="Lucida Sans Unicode"/>
                <a:cs typeface="Lucida Sans Unicode"/>
              </a:rPr>
              <a:t> </a:t>
            </a:r>
            <a:r>
              <a:rPr sz="2200" spc="-130" dirty="0">
                <a:solidFill>
                  <a:srgbClr val="242423"/>
                </a:solidFill>
                <a:latin typeface="Lucida Sans Unicode"/>
                <a:cs typeface="Lucida Sans Unicode"/>
              </a:rPr>
              <a:t>t</a:t>
            </a:r>
            <a:r>
              <a:rPr sz="2200" spc="-85" dirty="0">
                <a:solidFill>
                  <a:srgbClr val="242423"/>
                </a:solidFill>
                <a:latin typeface="Lucida Sans Unicode"/>
                <a:cs typeface="Lucida Sans Unicode"/>
              </a:rPr>
              <a:t>e</a:t>
            </a:r>
            <a:r>
              <a:rPr sz="2200" spc="-45" dirty="0">
                <a:solidFill>
                  <a:srgbClr val="242423"/>
                </a:solidFill>
                <a:latin typeface="Lucida Sans Unicode"/>
                <a:cs typeface="Lucida Sans Unicode"/>
              </a:rPr>
              <a:t>a</a:t>
            </a:r>
            <a:r>
              <a:rPr sz="2200" dirty="0">
                <a:solidFill>
                  <a:srgbClr val="242423"/>
                </a:solidFill>
                <a:latin typeface="Lucida Sans Unicode"/>
                <a:cs typeface="Lucida Sans Unicode"/>
              </a:rPr>
              <a:t>c</a:t>
            </a:r>
            <a:r>
              <a:rPr sz="2200" spc="-180" dirty="0">
                <a:solidFill>
                  <a:srgbClr val="242423"/>
                </a:solidFill>
                <a:latin typeface="Lucida Sans Unicode"/>
                <a:cs typeface="Lucida Sans Unicode"/>
              </a:rPr>
              <a:t>h</a:t>
            </a:r>
            <a:r>
              <a:rPr sz="2200" spc="-130" dirty="0">
                <a:solidFill>
                  <a:srgbClr val="242423"/>
                </a:solidFill>
                <a:latin typeface="Lucida Sans Unicode"/>
                <a:cs typeface="Lucida Sans Unicode"/>
              </a:rPr>
              <a:t>i</a:t>
            </a:r>
            <a:r>
              <a:rPr sz="2200" spc="-180" dirty="0">
                <a:solidFill>
                  <a:srgbClr val="242423"/>
                </a:solidFill>
                <a:latin typeface="Lucida Sans Unicode"/>
                <a:cs typeface="Lucida Sans Unicode"/>
              </a:rPr>
              <a:t>n</a:t>
            </a:r>
            <a:r>
              <a:rPr sz="2200" spc="-165" dirty="0">
                <a:solidFill>
                  <a:srgbClr val="242423"/>
                </a:solidFill>
                <a:latin typeface="Lucida Sans Unicode"/>
                <a:cs typeface="Lucida Sans Unicode"/>
              </a:rPr>
              <a:t>g</a:t>
            </a:r>
            <a:r>
              <a:rPr sz="2200" spc="-114" dirty="0">
                <a:solidFill>
                  <a:srgbClr val="242423"/>
                </a:solidFill>
                <a:latin typeface="Lucida Sans Unicode"/>
                <a:cs typeface="Lucida Sans Unicode"/>
              </a:rPr>
              <a:t>.</a:t>
            </a:r>
            <a:endParaRPr sz="2200">
              <a:latin typeface="Lucida Sans Unicode"/>
              <a:cs typeface="Lucida Sans Unicode"/>
            </a:endParaRPr>
          </a:p>
        </p:txBody>
      </p:sp>
      <p:grpSp>
        <p:nvGrpSpPr>
          <p:cNvPr id="5" name="object 5"/>
          <p:cNvGrpSpPr/>
          <p:nvPr/>
        </p:nvGrpSpPr>
        <p:grpSpPr>
          <a:xfrm>
            <a:off x="0" y="0"/>
            <a:ext cx="10811510" cy="10028555"/>
            <a:chOff x="0" y="0"/>
            <a:chExt cx="10811510" cy="10028555"/>
          </a:xfrm>
        </p:grpSpPr>
        <p:pic>
          <p:nvPicPr>
            <p:cNvPr id="6" name="object 6"/>
            <p:cNvPicPr/>
            <p:nvPr/>
          </p:nvPicPr>
          <p:blipFill>
            <a:blip r:embed="rId2" cstate="print"/>
            <a:stretch>
              <a:fillRect/>
            </a:stretch>
          </p:blipFill>
          <p:spPr>
            <a:xfrm>
              <a:off x="7477514" y="3561885"/>
              <a:ext cx="3333749" cy="3162299"/>
            </a:xfrm>
            <a:prstGeom prst="rect">
              <a:avLst/>
            </a:prstGeom>
          </p:spPr>
        </p:pic>
        <p:pic>
          <p:nvPicPr>
            <p:cNvPr id="7" name="object 7"/>
            <p:cNvPicPr/>
            <p:nvPr/>
          </p:nvPicPr>
          <p:blipFill>
            <a:blip r:embed="rId3" cstate="print"/>
            <a:stretch>
              <a:fillRect/>
            </a:stretch>
          </p:blipFill>
          <p:spPr>
            <a:xfrm>
              <a:off x="0" y="8190190"/>
              <a:ext cx="2904866" cy="1838324"/>
            </a:xfrm>
            <a:prstGeom prst="rect">
              <a:avLst/>
            </a:prstGeom>
          </p:spPr>
        </p:pic>
        <p:pic>
          <p:nvPicPr>
            <p:cNvPr id="8" name="object 8"/>
            <p:cNvPicPr/>
            <p:nvPr/>
          </p:nvPicPr>
          <p:blipFill>
            <a:blip r:embed="rId4" cstate="print"/>
            <a:stretch>
              <a:fillRect/>
            </a:stretch>
          </p:blipFill>
          <p:spPr>
            <a:xfrm>
              <a:off x="372966" y="0"/>
              <a:ext cx="3333749" cy="913673"/>
            </a:xfrm>
            <a:prstGeom prst="rect">
              <a:avLst/>
            </a:prstGeom>
          </p:spPr>
        </p:pic>
      </p:grpSp>
      <p:pic>
        <p:nvPicPr>
          <p:cNvPr id="9" name="object 9"/>
          <p:cNvPicPr/>
          <p:nvPr/>
        </p:nvPicPr>
        <p:blipFill>
          <a:blip r:embed="rId5" cstate="print"/>
          <a:stretch>
            <a:fillRect/>
          </a:stretch>
        </p:blipFill>
        <p:spPr>
          <a:xfrm>
            <a:off x="15541752" y="270771"/>
            <a:ext cx="2746247" cy="1838324"/>
          </a:xfrm>
          <a:prstGeom prst="rect">
            <a:avLst/>
          </a:prstGeom>
        </p:spPr>
      </p:pic>
      <p:pic>
        <p:nvPicPr>
          <p:cNvPr id="10" name="object 10"/>
          <p:cNvPicPr/>
          <p:nvPr/>
        </p:nvPicPr>
        <p:blipFill>
          <a:blip r:embed="rId6" cstate="print"/>
          <a:stretch>
            <a:fillRect/>
          </a:stretch>
        </p:blipFill>
        <p:spPr>
          <a:xfrm>
            <a:off x="14596555" y="9108185"/>
            <a:ext cx="3333749" cy="1178813"/>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704705" cy="10287000"/>
            <a:chOff x="0" y="0"/>
            <a:chExt cx="9704705" cy="10287000"/>
          </a:xfrm>
        </p:grpSpPr>
        <p:sp>
          <p:nvSpPr>
            <p:cNvPr id="3" name="object 3"/>
            <p:cNvSpPr/>
            <p:nvPr/>
          </p:nvSpPr>
          <p:spPr>
            <a:xfrm>
              <a:off x="0" y="0"/>
              <a:ext cx="5953125" cy="10287000"/>
            </a:xfrm>
            <a:custGeom>
              <a:avLst/>
              <a:gdLst/>
              <a:ahLst/>
              <a:cxnLst/>
              <a:rect l="l" t="t" r="r" b="b"/>
              <a:pathLst>
                <a:path w="5953125" h="10287000">
                  <a:moveTo>
                    <a:pt x="5953124" y="10286999"/>
                  </a:moveTo>
                  <a:lnTo>
                    <a:pt x="0" y="10286999"/>
                  </a:lnTo>
                  <a:lnTo>
                    <a:pt x="0" y="0"/>
                  </a:lnTo>
                  <a:lnTo>
                    <a:pt x="5953124" y="0"/>
                  </a:lnTo>
                  <a:lnTo>
                    <a:pt x="5953124" y="10286999"/>
                  </a:lnTo>
                  <a:close/>
                </a:path>
              </a:pathLst>
            </a:custGeom>
            <a:solidFill>
              <a:srgbClr val="F2F2F2"/>
            </a:solidFill>
          </p:spPr>
          <p:txBody>
            <a:bodyPr wrap="square" lIns="0" tIns="0" rIns="0" bIns="0" rtlCol="0"/>
            <a:lstStyle/>
            <a:p>
              <a:endParaRPr/>
            </a:p>
          </p:txBody>
        </p:sp>
        <p:pic>
          <p:nvPicPr>
            <p:cNvPr id="4" name="object 4"/>
            <p:cNvPicPr/>
            <p:nvPr/>
          </p:nvPicPr>
          <p:blipFill>
            <a:blip r:embed="rId2" cstate="print"/>
            <a:stretch>
              <a:fillRect/>
            </a:stretch>
          </p:blipFill>
          <p:spPr>
            <a:xfrm>
              <a:off x="3906783" y="7023830"/>
              <a:ext cx="3684950" cy="3263169"/>
            </a:xfrm>
            <a:prstGeom prst="rect">
              <a:avLst/>
            </a:prstGeom>
          </p:spPr>
        </p:pic>
        <p:pic>
          <p:nvPicPr>
            <p:cNvPr id="5" name="object 5"/>
            <p:cNvPicPr/>
            <p:nvPr/>
          </p:nvPicPr>
          <p:blipFill>
            <a:blip r:embed="rId3" cstate="print"/>
            <a:stretch>
              <a:fillRect/>
            </a:stretch>
          </p:blipFill>
          <p:spPr>
            <a:xfrm>
              <a:off x="0" y="0"/>
              <a:ext cx="2661719" cy="2227313"/>
            </a:xfrm>
            <a:prstGeom prst="rect">
              <a:avLst/>
            </a:prstGeom>
          </p:spPr>
        </p:pic>
        <p:pic>
          <p:nvPicPr>
            <p:cNvPr id="6" name="object 6"/>
            <p:cNvPicPr/>
            <p:nvPr/>
          </p:nvPicPr>
          <p:blipFill>
            <a:blip r:embed="rId4" cstate="print"/>
            <a:stretch>
              <a:fillRect/>
            </a:stretch>
          </p:blipFill>
          <p:spPr>
            <a:xfrm>
              <a:off x="220325" y="3711154"/>
              <a:ext cx="2143124" cy="2486024"/>
            </a:xfrm>
            <a:prstGeom prst="rect">
              <a:avLst/>
            </a:prstGeom>
          </p:spPr>
        </p:pic>
        <p:pic>
          <p:nvPicPr>
            <p:cNvPr id="7" name="object 7"/>
            <p:cNvPicPr/>
            <p:nvPr/>
          </p:nvPicPr>
          <p:blipFill>
            <a:blip r:embed="rId5" cstate="print"/>
            <a:stretch>
              <a:fillRect/>
            </a:stretch>
          </p:blipFill>
          <p:spPr>
            <a:xfrm>
              <a:off x="3378818" y="952178"/>
              <a:ext cx="2371786" cy="2311322"/>
            </a:xfrm>
            <a:prstGeom prst="rect">
              <a:avLst/>
            </a:prstGeom>
          </p:spPr>
        </p:pic>
        <p:pic>
          <p:nvPicPr>
            <p:cNvPr id="8" name="object 8"/>
            <p:cNvPicPr/>
            <p:nvPr/>
          </p:nvPicPr>
          <p:blipFill>
            <a:blip r:embed="rId6" cstate="print"/>
            <a:stretch>
              <a:fillRect/>
            </a:stretch>
          </p:blipFill>
          <p:spPr>
            <a:xfrm>
              <a:off x="1789301" y="2520803"/>
              <a:ext cx="7915274" cy="5248274"/>
            </a:xfrm>
            <a:prstGeom prst="rect">
              <a:avLst/>
            </a:prstGeom>
          </p:spPr>
        </p:pic>
        <p:pic>
          <p:nvPicPr>
            <p:cNvPr id="9" name="object 9"/>
            <p:cNvPicPr/>
            <p:nvPr/>
          </p:nvPicPr>
          <p:blipFill>
            <a:blip r:embed="rId7" cstate="print"/>
            <a:stretch>
              <a:fillRect/>
            </a:stretch>
          </p:blipFill>
          <p:spPr>
            <a:xfrm>
              <a:off x="29" y="6707744"/>
              <a:ext cx="3118292" cy="3000858"/>
            </a:xfrm>
            <a:prstGeom prst="rect">
              <a:avLst/>
            </a:prstGeom>
          </p:spPr>
        </p:pic>
      </p:grpSp>
      <p:sp>
        <p:nvSpPr>
          <p:cNvPr id="10" name="object 10"/>
          <p:cNvSpPr txBox="1">
            <a:spLocks noGrp="1"/>
          </p:cNvSpPr>
          <p:nvPr>
            <p:ph type="title"/>
          </p:nvPr>
        </p:nvSpPr>
        <p:spPr>
          <a:xfrm>
            <a:off x="11760485" y="3363427"/>
            <a:ext cx="4297045" cy="1540510"/>
          </a:xfrm>
          <a:prstGeom prst="rect">
            <a:avLst/>
          </a:prstGeom>
        </p:spPr>
        <p:txBody>
          <a:bodyPr vert="horz" wrap="square" lIns="0" tIns="34290" rIns="0" bIns="0" rtlCol="0">
            <a:spAutoFit/>
          </a:bodyPr>
          <a:lstStyle/>
          <a:p>
            <a:pPr marL="12700" marR="5080">
              <a:lnSpc>
                <a:spcPts val="5930"/>
              </a:lnSpc>
              <a:spcBef>
                <a:spcPts val="270"/>
              </a:spcBef>
            </a:pPr>
            <a:r>
              <a:rPr sz="5000" spc="270" dirty="0"/>
              <a:t>S</a:t>
            </a:r>
            <a:r>
              <a:rPr sz="5000" spc="-450" dirty="0"/>
              <a:t>O</a:t>
            </a:r>
            <a:r>
              <a:rPr sz="5000" spc="20" dirty="0"/>
              <a:t>L</a:t>
            </a:r>
            <a:r>
              <a:rPr sz="5000" spc="-190" dirty="0"/>
              <a:t>A</a:t>
            </a:r>
            <a:r>
              <a:rPr sz="5000" spc="-85" dirty="0"/>
              <a:t>R</a:t>
            </a:r>
            <a:r>
              <a:rPr sz="5000" spc="-345" dirty="0"/>
              <a:t> </a:t>
            </a:r>
            <a:r>
              <a:rPr sz="5000" spc="385" dirty="0"/>
              <a:t>P</a:t>
            </a:r>
            <a:r>
              <a:rPr sz="5000" spc="-450" dirty="0"/>
              <a:t>O</a:t>
            </a:r>
            <a:r>
              <a:rPr sz="5000" spc="150" dirty="0"/>
              <a:t>W</a:t>
            </a:r>
            <a:r>
              <a:rPr sz="5000" spc="125" dirty="0"/>
              <a:t>E</a:t>
            </a:r>
            <a:r>
              <a:rPr sz="5000" spc="-60" dirty="0"/>
              <a:t>R  </a:t>
            </a:r>
            <a:r>
              <a:rPr sz="5000" spc="-150" dirty="0"/>
              <a:t>INNOVATIONS</a:t>
            </a:r>
            <a:endParaRPr sz="5000"/>
          </a:p>
        </p:txBody>
      </p:sp>
      <p:sp>
        <p:nvSpPr>
          <p:cNvPr id="11" name="object 11"/>
          <p:cNvSpPr txBox="1"/>
          <p:nvPr/>
        </p:nvSpPr>
        <p:spPr>
          <a:xfrm>
            <a:off x="11760485" y="5255842"/>
            <a:ext cx="4662805" cy="1588135"/>
          </a:xfrm>
          <a:prstGeom prst="rect">
            <a:avLst/>
          </a:prstGeom>
        </p:spPr>
        <p:txBody>
          <a:bodyPr vert="horz" wrap="square" lIns="0" tIns="12700" rIns="0" bIns="0" rtlCol="0">
            <a:spAutoFit/>
          </a:bodyPr>
          <a:lstStyle/>
          <a:p>
            <a:pPr marL="12700" marR="5080">
              <a:lnSpc>
                <a:spcPct val="113900"/>
              </a:lnSpc>
              <a:spcBef>
                <a:spcPts val="100"/>
              </a:spcBef>
            </a:pPr>
            <a:r>
              <a:rPr sz="1800" spc="120" dirty="0">
                <a:solidFill>
                  <a:srgbClr val="242423"/>
                </a:solidFill>
                <a:latin typeface="Lucida Sans Unicode"/>
                <a:cs typeface="Lucida Sans Unicode"/>
              </a:rPr>
              <a:t>P</a:t>
            </a:r>
            <a:r>
              <a:rPr sz="1800" spc="-150" dirty="0">
                <a:solidFill>
                  <a:srgbClr val="242423"/>
                </a:solidFill>
                <a:latin typeface="Lucida Sans Unicode"/>
                <a:cs typeface="Lucida Sans Unicode"/>
              </a:rPr>
              <a:t>r</a:t>
            </a:r>
            <a:r>
              <a:rPr sz="1800" spc="-70" dirty="0">
                <a:solidFill>
                  <a:srgbClr val="242423"/>
                </a:solidFill>
                <a:latin typeface="Lucida Sans Unicode"/>
                <a:cs typeface="Lucida Sans Unicode"/>
              </a:rPr>
              <a:t>e</a:t>
            </a:r>
            <a:r>
              <a:rPr sz="1800" spc="-10" dirty="0">
                <a:solidFill>
                  <a:srgbClr val="242423"/>
                </a:solidFill>
                <a:latin typeface="Lucida Sans Unicode"/>
                <a:cs typeface="Lucida Sans Unicode"/>
              </a:rPr>
              <a:t>s</a:t>
            </a:r>
            <a:r>
              <a:rPr sz="1800" spc="-70" dirty="0">
                <a:solidFill>
                  <a:srgbClr val="242423"/>
                </a:solidFill>
                <a:latin typeface="Lucida Sans Unicode"/>
                <a:cs typeface="Lucida Sans Unicode"/>
              </a:rPr>
              <a:t>e</a:t>
            </a:r>
            <a:r>
              <a:rPr sz="1800" spc="-145" dirty="0">
                <a:solidFill>
                  <a:srgbClr val="242423"/>
                </a:solidFill>
                <a:latin typeface="Lucida Sans Unicode"/>
                <a:cs typeface="Lucida Sans Unicode"/>
              </a:rPr>
              <a:t>n</a:t>
            </a:r>
            <a:r>
              <a:rPr sz="1800" spc="-105" dirty="0">
                <a:solidFill>
                  <a:srgbClr val="242423"/>
                </a:solidFill>
                <a:latin typeface="Lucida Sans Unicode"/>
                <a:cs typeface="Lucida Sans Unicode"/>
              </a:rPr>
              <a:t>t</a:t>
            </a:r>
            <a:r>
              <a:rPr sz="1800" spc="-35" dirty="0">
                <a:solidFill>
                  <a:srgbClr val="242423"/>
                </a:solidFill>
                <a:latin typeface="Lucida Sans Unicode"/>
                <a:cs typeface="Lucida Sans Unicode"/>
              </a:rPr>
              <a:t>a</a:t>
            </a:r>
            <a:r>
              <a:rPr sz="1800" spc="-105" dirty="0">
                <a:solidFill>
                  <a:srgbClr val="242423"/>
                </a:solidFill>
                <a:latin typeface="Lucida Sans Unicode"/>
                <a:cs typeface="Lucida Sans Unicode"/>
              </a:rPr>
              <a:t>ti</a:t>
            </a:r>
            <a:r>
              <a:rPr sz="1800" spc="-100" dirty="0">
                <a:solidFill>
                  <a:srgbClr val="242423"/>
                </a:solidFill>
                <a:latin typeface="Lucida Sans Unicode"/>
                <a:cs typeface="Lucida Sans Unicode"/>
              </a:rPr>
              <a:t>o</a:t>
            </a:r>
            <a:r>
              <a:rPr sz="1800" spc="-145" dirty="0">
                <a:solidFill>
                  <a:srgbClr val="242423"/>
                </a:solidFill>
                <a:latin typeface="Lucida Sans Unicode"/>
                <a:cs typeface="Lucida Sans Unicode"/>
              </a:rPr>
              <a:t>n</a:t>
            </a:r>
            <a:r>
              <a:rPr sz="1800" spc="10" dirty="0">
                <a:solidFill>
                  <a:srgbClr val="242423"/>
                </a:solidFill>
                <a:latin typeface="Lucida Sans Unicode"/>
                <a:cs typeface="Lucida Sans Unicode"/>
              </a:rPr>
              <a:t>s</a:t>
            </a:r>
            <a:r>
              <a:rPr sz="1800" spc="-160" dirty="0">
                <a:solidFill>
                  <a:srgbClr val="242423"/>
                </a:solidFill>
                <a:latin typeface="Lucida Sans Unicode"/>
                <a:cs typeface="Lucida Sans Unicode"/>
              </a:rPr>
              <a:t> </a:t>
            </a:r>
            <a:r>
              <a:rPr sz="1800" spc="-35" dirty="0">
                <a:solidFill>
                  <a:srgbClr val="242423"/>
                </a:solidFill>
                <a:latin typeface="Lucida Sans Unicode"/>
                <a:cs typeface="Lucida Sans Unicode"/>
              </a:rPr>
              <a:t>a</a:t>
            </a:r>
            <a:r>
              <a:rPr sz="1800" spc="-150" dirty="0">
                <a:solidFill>
                  <a:srgbClr val="242423"/>
                </a:solidFill>
                <a:latin typeface="Lucida Sans Unicode"/>
                <a:cs typeface="Lucida Sans Unicode"/>
              </a:rPr>
              <a:t>r</a:t>
            </a:r>
            <a:r>
              <a:rPr sz="1800" spc="-50" dirty="0">
                <a:solidFill>
                  <a:srgbClr val="242423"/>
                </a:solidFill>
                <a:latin typeface="Lucida Sans Unicode"/>
                <a:cs typeface="Lucida Sans Unicode"/>
              </a:rPr>
              <a:t>e</a:t>
            </a:r>
            <a:r>
              <a:rPr sz="1800" spc="-160" dirty="0">
                <a:solidFill>
                  <a:srgbClr val="242423"/>
                </a:solidFill>
                <a:latin typeface="Lucida Sans Unicode"/>
                <a:cs typeface="Lucida Sans Unicode"/>
              </a:rPr>
              <a:t> </a:t>
            </a:r>
            <a:r>
              <a:rPr sz="1800" spc="-105" dirty="0">
                <a:solidFill>
                  <a:srgbClr val="242423"/>
                </a:solidFill>
                <a:latin typeface="Lucida Sans Unicode"/>
                <a:cs typeface="Lucida Sans Unicode"/>
              </a:rPr>
              <a:t>t</a:t>
            </a:r>
            <a:r>
              <a:rPr sz="1800" spc="-100" dirty="0">
                <a:solidFill>
                  <a:srgbClr val="242423"/>
                </a:solidFill>
                <a:latin typeface="Lucida Sans Unicode"/>
                <a:cs typeface="Lucida Sans Unicode"/>
              </a:rPr>
              <a:t>oo</a:t>
            </a:r>
            <a:r>
              <a:rPr sz="1800" spc="-105" dirty="0">
                <a:solidFill>
                  <a:srgbClr val="242423"/>
                </a:solidFill>
                <a:latin typeface="Lucida Sans Unicode"/>
                <a:cs typeface="Lucida Sans Unicode"/>
              </a:rPr>
              <a:t>l</a:t>
            </a:r>
            <a:r>
              <a:rPr sz="1800" spc="10" dirty="0">
                <a:solidFill>
                  <a:srgbClr val="242423"/>
                </a:solidFill>
                <a:latin typeface="Lucida Sans Unicode"/>
                <a:cs typeface="Lucida Sans Unicode"/>
              </a:rPr>
              <a:t>s</a:t>
            </a:r>
            <a:r>
              <a:rPr sz="1800" spc="-160" dirty="0">
                <a:solidFill>
                  <a:srgbClr val="242423"/>
                </a:solidFill>
                <a:latin typeface="Lucida Sans Unicode"/>
                <a:cs typeface="Lucida Sans Unicode"/>
              </a:rPr>
              <a:t> </a:t>
            </a:r>
            <a:r>
              <a:rPr sz="1800" spc="-105" dirty="0">
                <a:solidFill>
                  <a:srgbClr val="242423"/>
                </a:solidFill>
                <a:latin typeface="Lucida Sans Unicode"/>
                <a:cs typeface="Lucida Sans Unicode"/>
              </a:rPr>
              <a:t>t</a:t>
            </a:r>
            <a:r>
              <a:rPr sz="1800" spc="-150" dirty="0">
                <a:solidFill>
                  <a:srgbClr val="242423"/>
                </a:solidFill>
                <a:latin typeface="Lucida Sans Unicode"/>
                <a:cs typeface="Lucida Sans Unicode"/>
              </a:rPr>
              <a:t>h</a:t>
            </a:r>
            <a:r>
              <a:rPr sz="1800" spc="-35" dirty="0">
                <a:solidFill>
                  <a:srgbClr val="242423"/>
                </a:solidFill>
                <a:latin typeface="Lucida Sans Unicode"/>
                <a:cs typeface="Lucida Sans Unicode"/>
              </a:rPr>
              <a:t>a</a:t>
            </a:r>
            <a:r>
              <a:rPr sz="1800" spc="-85" dirty="0">
                <a:solidFill>
                  <a:srgbClr val="242423"/>
                </a:solidFill>
                <a:latin typeface="Lucida Sans Unicode"/>
                <a:cs typeface="Lucida Sans Unicode"/>
              </a:rPr>
              <a:t>t</a:t>
            </a:r>
            <a:r>
              <a:rPr sz="1800" spc="-160" dirty="0">
                <a:solidFill>
                  <a:srgbClr val="242423"/>
                </a:solidFill>
                <a:latin typeface="Lucida Sans Unicode"/>
                <a:cs typeface="Lucida Sans Unicode"/>
              </a:rPr>
              <a:t> </a:t>
            </a:r>
            <a:r>
              <a:rPr sz="1800" dirty="0">
                <a:solidFill>
                  <a:srgbClr val="242423"/>
                </a:solidFill>
                <a:latin typeface="Lucida Sans Unicode"/>
                <a:cs typeface="Lucida Sans Unicode"/>
              </a:rPr>
              <a:t>c</a:t>
            </a:r>
            <a:r>
              <a:rPr sz="1800" spc="-35" dirty="0">
                <a:solidFill>
                  <a:srgbClr val="242423"/>
                </a:solidFill>
                <a:latin typeface="Lucida Sans Unicode"/>
                <a:cs typeface="Lucida Sans Unicode"/>
              </a:rPr>
              <a:t>a</a:t>
            </a:r>
            <a:r>
              <a:rPr sz="1800" spc="-125" dirty="0">
                <a:solidFill>
                  <a:srgbClr val="242423"/>
                </a:solidFill>
                <a:latin typeface="Lucida Sans Unicode"/>
                <a:cs typeface="Lucida Sans Unicode"/>
              </a:rPr>
              <a:t>n</a:t>
            </a:r>
            <a:r>
              <a:rPr sz="1800" spc="-160" dirty="0">
                <a:solidFill>
                  <a:srgbClr val="242423"/>
                </a:solidFill>
                <a:latin typeface="Lucida Sans Unicode"/>
                <a:cs typeface="Lucida Sans Unicode"/>
              </a:rPr>
              <a:t> </a:t>
            </a:r>
            <a:r>
              <a:rPr sz="1800" spc="-145" dirty="0">
                <a:solidFill>
                  <a:srgbClr val="242423"/>
                </a:solidFill>
                <a:latin typeface="Lucida Sans Unicode"/>
                <a:cs typeface="Lucida Sans Unicode"/>
              </a:rPr>
              <a:t>b</a:t>
            </a:r>
            <a:r>
              <a:rPr sz="1800" spc="-50" dirty="0">
                <a:solidFill>
                  <a:srgbClr val="242423"/>
                </a:solidFill>
                <a:latin typeface="Lucida Sans Unicode"/>
                <a:cs typeface="Lucida Sans Unicode"/>
              </a:rPr>
              <a:t>e</a:t>
            </a:r>
            <a:r>
              <a:rPr sz="1800" spc="-160" dirty="0">
                <a:solidFill>
                  <a:srgbClr val="242423"/>
                </a:solidFill>
                <a:latin typeface="Lucida Sans Unicode"/>
                <a:cs typeface="Lucida Sans Unicode"/>
              </a:rPr>
              <a:t> </a:t>
            </a:r>
            <a:r>
              <a:rPr sz="1800" spc="-145" dirty="0">
                <a:solidFill>
                  <a:srgbClr val="242423"/>
                </a:solidFill>
                <a:latin typeface="Lucida Sans Unicode"/>
                <a:cs typeface="Lucida Sans Unicode"/>
              </a:rPr>
              <a:t>u</a:t>
            </a:r>
            <a:r>
              <a:rPr sz="1800" spc="-10" dirty="0">
                <a:solidFill>
                  <a:srgbClr val="242423"/>
                </a:solidFill>
                <a:latin typeface="Lucida Sans Unicode"/>
                <a:cs typeface="Lucida Sans Unicode"/>
              </a:rPr>
              <a:t>s</a:t>
            </a:r>
            <a:r>
              <a:rPr sz="1800" spc="-70" dirty="0">
                <a:solidFill>
                  <a:srgbClr val="242423"/>
                </a:solidFill>
                <a:latin typeface="Lucida Sans Unicode"/>
                <a:cs typeface="Lucida Sans Unicode"/>
              </a:rPr>
              <a:t>e</a:t>
            </a:r>
            <a:r>
              <a:rPr sz="1800" spc="-120" dirty="0">
                <a:solidFill>
                  <a:srgbClr val="242423"/>
                </a:solidFill>
                <a:latin typeface="Lucida Sans Unicode"/>
                <a:cs typeface="Lucida Sans Unicode"/>
              </a:rPr>
              <a:t>d</a:t>
            </a:r>
            <a:r>
              <a:rPr sz="1800" spc="-160" dirty="0">
                <a:solidFill>
                  <a:srgbClr val="242423"/>
                </a:solidFill>
                <a:latin typeface="Lucida Sans Unicode"/>
                <a:cs typeface="Lucida Sans Unicode"/>
              </a:rPr>
              <a:t> </a:t>
            </a:r>
            <a:r>
              <a:rPr sz="1800" spc="-35" dirty="0">
                <a:solidFill>
                  <a:srgbClr val="242423"/>
                </a:solidFill>
                <a:latin typeface="Lucida Sans Unicode"/>
                <a:cs typeface="Lucida Sans Unicode"/>
              </a:rPr>
              <a:t>a</a:t>
            </a:r>
            <a:r>
              <a:rPr sz="1800" spc="5" dirty="0">
                <a:solidFill>
                  <a:srgbClr val="242423"/>
                </a:solidFill>
                <a:latin typeface="Lucida Sans Unicode"/>
                <a:cs typeface="Lucida Sans Unicode"/>
              </a:rPr>
              <a:t>s  </a:t>
            </a:r>
            <a:r>
              <a:rPr sz="1800" spc="-100" dirty="0">
                <a:solidFill>
                  <a:srgbClr val="242423"/>
                </a:solidFill>
                <a:latin typeface="Lucida Sans Unicode"/>
                <a:cs typeface="Lucida Sans Unicode"/>
              </a:rPr>
              <a:t>lectures, </a:t>
            </a:r>
            <a:r>
              <a:rPr sz="1800" spc="-85" dirty="0">
                <a:solidFill>
                  <a:srgbClr val="242423"/>
                </a:solidFill>
                <a:latin typeface="Lucida Sans Unicode"/>
                <a:cs typeface="Lucida Sans Unicode"/>
              </a:rPr>
              <a:t>speeches, </a:t>
            </a:r>
            <a:r>
              <a:rPr sz="1800" spc="-120" dirty="0">
                <a:solidFill>
                  <a:srgbClr val="242423"/>
                </a:solidFill>
                <a:latin typeface="Lucida Sans Unicode"/>
                <a:cs typeface="Lucida Sans Unicode"/>
              </a:rPr>
              <a:t>reports, </a:t>
            </a:r>
            <a:r>
              <a:rPr sz="1800" spc="-100" dirty="0">
                <a:solidFill>
                  <a:srgbClr val="242423"/>
                </a:solidFill>
                <a:latin typeface="Lucida Sans Unicode"/>
                <a:cs typeface="Lucida Sans Unicode"/>
              </a:rPr>
              <a:t>and </a:t>
            </a:r>
            <a:r>
              <a:rPr sz="1800" spc="-110" dirty="0">
                <a:solidFill>
                  <a:srgbClr val="242423"/>
                </a:solidFill>
                <a:latin typeface="Lucida Sans Unicode"/>
                <a:cs typeface="Lucida Sans Unicode"/>
              </a:rPr>
              <a:t>more. </a:t>
            </a:r>
            <a:r>
              <a:rPr sz="1800" spc="-70" dirty="0">
                <a:solidFill>
                  <a:srgbClr val="242423"/>
                </a:solidFill>
                <a:latin typeface="Lucida Sans Unicode"/>
                <a:cs typeface="Lucida Sans Unicode"/>
              </a:rPr>
              <a:t>It </a:t>
            </a:r>
            <a:r>
              <a:rPr sz="1800" spc="-50" dirty="0">
                <a:solidFill>
                  <a:srgbClr val="242423"/>
                </a:solidFill>
                <a:latin typeface="Lucida Sans Unicode"/>
                <a:cs typeface="Lucida Sans Unicode"/>
              </a:rPr>
              <a:t>is </a:t>
            </a:r>
            <a:r>
              <a:rPr sz="1800" spc="-45" dirty="0">
                <a:solidFill>
                  <a:srgbClr val="242423"/>
                </a:solidFill>
                <a:latin typeface="Lucida Sans Unicode"/>
                <a:cs typeface="Lucida Sans Unicode"/>
              </a:rPr>
              <a:t> </a:t>
            </a:r>
            <a:r>
              <a:rPr sz="1800" spc="-125" dirty="0">
                <a:solidFill>
                  <a:srgbClr val="242423"/>
                </a:solidFill>
                <a:latin typeface="Lucida Sans Unicode"/>
                <a:cs typeface="Lucida Sans Unicode"/>
              </a:rPr>
              <a:t>m</a:t>
            </a:r>
            <a:r>
              <a:rPr sz="1800" spc="-100" dirty="0">
                <a:solidFill>
                  <a:srgbClr val="242423"/>
                </a:solidFill>
                <a:latin typeface="Lucida Sans Unicode"/>
                <a:cs typeface="Lucida Sans Unicode"/>
              </a:rPr>
              <a:t>o</a:t>
            </a:r>
            <a:r>
              <a:rPr sz="1800" spc="-10" dirty="0">
                <a:solidFill>
                  <a:srgbClr val="242423"/>
                </a:solidFill>
                <a:latin typeface="Lucida Sans Unicode"/>
                <a:cs typeface="Lucida Sans Unicode"/>
              </a:rPr>
              <a:t>s</a:t>
            </a:r>
            <a:r>
              <a:rPr sz="1800" spc="-105" dirty="0">
                <a:solidFill>
                  <a:srgbClr val="242423"/>
                </a:solidFill>
                <a:latin typeface="Lucida Sans Unicode"/>
                <a:cs typeface="Lucida Sans Unicode"/>
              </a:rPr>
              <a:t>tl</a:t>
            </a:r>
            <a:r>
              <a:rPr sz="1800" spc="-90" dirty="0">
                <a:solidFill>
                  <a:srgbClr val="242423"/>
                </a:solidFill>
                <a:latin typeface="Lucida Sans Unicode"/>
                <a:cs typeface="Lucida Sans Unicode"/>
              </a:rPr>
              <a:t>y</a:t>
            </a:r>
            <a:r>
              <a:rPr sz="1800" spc="-160" dirty="0">
                <a:solidFill>
                  <a:srgbClr val="242423"/>
                </a:solidFill>
                <a:latin typeface="Lucida Sans Unicode"/>
                <a:cs typeface="Lucida Sans Unicode"/>
              </a:rPr>
              <a:t> </a:t>
            </a:r>
            <a:r>
              <a:rPr sz="1800" spc="-145" dirty="0">
                <a:solidFill>
                  <a:srgbClr val="242423"/>
                </a:solidFill>
                <a:latin typeface="Lucida Sans Unicode"/>
                <a:cs typeface="Lucida Sans Unicode"/>
              </a:rPr>
              <a:t>p</a:t>
            </a:r>
            <a:r>
              <a:rPr sz="1800" spc="-150" dirty="0">
                <a:solidFill>
                  <a:srgbClr val="242423"/>
                </a:solidFill>
                <a:latin typeface="Lucida Sans Unicode"/>
                <a:cs typeface="Lucida Sans Unicode"/>
              </a:rPr>
              <a:t>r</a:t>
            </a:r>
            <a:r>
              <a:rPr sz="1800" spc="-70" dirty="0">
                <a:solidFill>
                  <a:srgbClr val="242423"/>
                </a:solidFill>
                <a:latin typeface="Lucida Sans Unicode"/>
                <a:cs typeface="Lucida Sans Unicode"/>
              </a:rPr>
              <a:t>e</a:t>
            </a:r>
            <a:r>
              <a:rPr sz="1800" spc="-10" dirty="0">
                <a:solidFill>
                  <a:srgbClr val="242423"/>
                </a:solidFill>
                <a:latin typeface="Lucida Sans Unicode"/>
                <a:cs typeface="Lucida Sans Unicode"/>
              </a:rPr>
              <a:t>s</a:t>
            </a:r>
            <a:r>
              <a:rPr sz="1800" spc="-70" dirty="0">
                <a:solidFill>
                  <a:srgbClr val="242423"/>
                </a:solidFill>
                <a:latin typeface="Lucida Sans Unicode"/>
                <a:cs typeface="Lucida Sans Unicode"/>
              </a:rPr>
              <a:t>e</a:t>
            </a:r>
            <a:r>
              <a:rPr sz="1800" spc="-145" dirty="0">
                <a:solidFill>
                  <a:srgbClr val="242423"/>
                </a:solidFill>
                <a:latin typeface="Lucida Sans Unicode"/>
                <a:cs typeface="Lucida Sans Unicode"/>
              </a:rPr>
              <a:t>n</a:t>
            </a:r>
            <a:r>
              <a:rPr sz="1800" spc="-105" dirty="0">
                <a:solidFill>
                  <a:srgbClr val="242423"/>
                </a:solidFill>
                <a:latin typeface="Lucida Sans Unicode"/>
                <a:cs typeface="Lucida Sans Unicode"/>
              </a:rPr>
              <a:t>t</a:t>
            </a:r>
            <a:r>
              <a:rPr sz="1800" spc="-70" dirty="0">
                <a:solidFill>
                  <a:srgbClr val="242423"/>
                </a:solidFill>
                <a:latin typeface="Lucida Sans Unicode"/>
                <a:cs typeface="Lucida Sans Unicode"/>
              </a:rPr>
              <a:t>e</a:t>
            </a:r>
            <a:r>
              <a:rPr sz="1800" spc="-120" dirty="0">
                <a:solidFill>
                  <a:srgbClr val="242423"/>
                </a:solidFill>
                <a:latin typeface="Lucida Sans Unicode"/>
                <a:cs typeface="Lucida Sans Unicode"/>
              </a:rPr>
              <a:t>d</a:t>
            </a:r>
            <a:r>
              <a:rPr sz="1800" spc="-160" dirty="0">
                <a:solidFill>
                  <a:srgbClr val="242423"/>
                </a:solidFill>
                <a:latin typeface="Lucida Sans Unicode"/>
                <a:cs typeface="Lucida Sans Unicode"/>
              </a:rPr>
              <a:t> </a:t>
            </a:r>
            <a:r>
              <a:rPr sz="1800" spc="-145" dirty="0">
                <a:solidFill>
                  <a:srgbClr val="242423"/>
                </a:solidFill>
                <a:latin typeface="Lucida Sans Unicode"/>
                <a:cs typeface="Lucida Sans Unicode"/>
              </a:rPr>
              <a:t>b</a:t>
            </a:r>
            <a:r>
              <a:rPr sz="1800" spc="-70" dirty="0">
                <a:solidFill>
                  <a:srgbClr val="242423"/>
                </a:solidFill>
                <a:latin typeface="Lucida Sans Unicode"/>
                <a:cs typeface="Lucida Sans Unicode"/>
              </a:rPr>
              <a:t>e</a:t>
            </a:r>
            <a:r>
              <a:rPr sz="1800" spc="-60" dirty="0">
                <a:solidFill>
                  <a:srgbClr val="242423"/>
                </a:solidFill>
                <a:latin typeface="Lucida Sans Unicode"/>
                <a:cs typeface="Lucida Sans Unicode"/>
              </a:rPr>
              <a:t>f</a:t>
            </a:r>
            <a:r>
              <a:rPr sz="1800" spc="-100" dirty="0">
                <a:solidFill>
                  <a:srgbClr val="242423"/>
                </a:solidFill>
                <a:latin typeface="Lucida Sans Unicode"/>
                <a:cs typeface="Lucida Sans Unicode"/>
              </a:rPr>
              <a:t>o</a:t>
            </a:r>
            <a:r>
              <a:rPr sz="1800" spc="-150" dirty="0">
                <a:solidFill>
                  <a:srgbClr val="242423"/>
                </a:solidFill>
                <a:latin typeface="Lucida Sans Unicode"/>
                <a:cs typeface="Lucida Sans Unicode"/>
              </a:rPr>
              <a:t>r</a:t>
            </a:r>
            <a:r>
              <a:rPr sz="1800" spc="-50" dirty="0">
                <a:solidFill>
                  <a:srgbClr val="242423"/>
                </a:solidFill>
                <a:latin typeface="Lucida Sans Unicode"/>
                <a:cs typeface="Lucida Sans Unicode"/>
              </a:rPr>
              <a:t>e</a:t>
            </a:r>
            <a:r>
              <a:rPr sz="1800" spc="-160" dirty="0">
                <a:solidFill>
                  <a:srgbClr val="242423"/>
                </a:solidFill>
                <a:latin typeface="Lucida Sans Unicode"/>
                <a:cs typeface="Lucida Sans Unicode"/>
              </a:rPr>
              <a:t> </a:t>
            </a:r>
            <a:r>
              <a:rPr sz="1800" spc="-35" dirty="0">
                <a:solidFill>
                  <a:srgbClr val="242423"/>
                </a:solidFill>
                <a:latin typeface="Lucida Sans Unicode"/>
                <a:cs typeface="Lucida Sans Unicode"/>
              </a:rPr>
              <a:t>a</a:t>
            </a:r>
            <a:r>
              <a:rPr sz="1800" spc="-125" dirty="0">
                <a:solidFill>
                  <a:srgbClr val="242423"/>
                </a:solidFill>
                <a:latin typeface="Lucida Sans Unicode"/>
                <a:cs typeface="Lucida Sans Unicode"/>
              </a:rPr>
              <a:t>n</a:t>
            </a:r>
            <a:r>
              <a:rPr sz="1800" spc="-160" dirty="0">
                <a:solidFill>
                  <a:srgbClr val="242423"/>
                </a:solidFill>
                <a:latin typeface="Lucida Sans Unicode"/>
                <a:cs typeface="Lucida Sans Unicode"/>
              </a:rPr>
              <a:t> </a:t>
            </a:r>
            <a:r>
              <a:rPr sz="1800" spc="-35" dirty="0">
                <a:solidFill>
                  <a:srgbClr val="242423"/>
                </a:solidFill>
                <a:latin typeface="Lucida Sans Unicode"/>
                <a:cs typeface="Lucida Sans Unicode"/>
              </a:rPr>
              <a:t>a</a:t>
            </a:r>
            <a:r>
              <a:rPr sz="1800" spc="-145" dirty="0">
                <a:solidFill>
                  <a:srgbClr val="242423"/>
                </a:solidFill>
                <a:latin typeface="Lucida Sans Unicode"/>
                <a:cs typeface="Lucida Sans Unicode"/>
              </a:rPr>
              <a:t>u</a:t>
            </a:r>
            <a:r>
              <a:rPr sz="1800" spc="-140" dirty="0">
                <a:solidFill>
                  <a:srgbClr val="242423"/>
                </a:solidFill>
                <a:latin typeface="Lucida Sans Unicode"/>
                <a:cs typeface="Lucida Sans Unicode"/>
              </a:rPr>
              <a:t>d</a:t>
            </a:r>
            <a:r>
              <a:rPr sz="1800" spc="-105" dirty="0">
                <a:solidFill>
                  <a:srgbClr val="242423"/>
                </a:solidFill>
                <a:latin typeface="Lucida Sans Unicode"/>
                <a:cs typeface="Lucida Sans Unicode"/>
              </a:rPr>
              <a:t>i</a:t>
            </a:r>
            <a:r>
              <a:rPr sz="1800" spc="-70" dirty="0">
                <a:solidFill>
                  <a:srgbClr val="242423"/>
                </a:solidFill>
                <a:latin typeface="Lucida Sans Unicode"/>
                <a:cs typeface="Lucida Sans Unicode"/>
              </a:rPr>
              <a:t>e</a:t>
            </a:r>
            <a:r>
              <a:rPr sz="1800" spc="-145" dirty="0">
                <a:solidFill>
                  <a:srgbClr val="242423"/>
                </a:solidFill>
                <a:latin typeface="Lucida Sans Unicode"/>
                <a:cs typeface="Lucida Sans Unicode"/>
              </a:rPr>
              <a:t>n</a:t>
            </a:r>
            <a:r>
              <a:rPr sz="1800" dirty="0">
                <a:solidFill>
                  <a:srgbClr val="242423"/>
                </a:solidFill>
                <a:latin typeface="Lucida Sans Unicode"/>
                <a:cs typeface="Lucida Sans Unicode"/>
              </a:rPr>
              <a:t>c</a:t>
            </a:r>
            <a:r>
              <a:rPr sz="1800" spc="-70" dirty="0">
                <a:solidFill>
                  <a:srgbClr val="242423"/>
                </a:solidFill>
                <a:latin typeface="Lucida Sans Unicode"/>
                <a:cs typeface="Lucida Sans Unicode"/>
              </a:rPr>
              <a:t>e</a:t>
            </a:r>
            <a:r>
              <a:rPr sz="1800" spc="-95" dirty="0">
                <a:solidFill>
                  <a:srgbClr val="242423"/>
                </a:solidFill>
                <a:latin typeface="Lucida Sans Unicode"/>
                <a:cs typeface="Lucida Sans Unicode"/>
              </a:rPr>
              <a:t>.</a:t>
            </a:r>
            <a:r>
              <a:rPr sz="1800" spc="-160" dirty="0">
                <a:solidFill>
                  <a:srgbClr val="242423"/>
                </a:solidFill>
                <a:latin typeface="Lucida Sans Unicode"/>
                <a:cs typeface="Lucida Sans Unicode"/>
              </a:rPr>
              <a:t> </a:t>
            </a:r>
            <a:r>
              <a:rPr sz="1800" spc="-50" dirty="0">
                <a:solidFill>
                  <a:srgbClr val="242423"/>
                </a:solidFill>
                <a:latin typeface="Lucida Sans Unicode"/>
                <a:cs typeface="Lucida Sans Unicode"/>
              </a:rPr>
              <a:t>I</a:t>
            </a:r>
            <a:r>
              <a:rPr sz="1800" spc="-85" dirty="0">
                <a:solidFill>
                  <a:srgbClr val="242423"/>
                </a:solidFill>
                <a:latin typeface="Lucida Sans Unicode"/>
                <a:cs typeface="Lucida Sans Unicode"/>
              </a:rPr>
              <a:t>t</a:t>
            </a:r>
            <a:r>
              <a:rPr sz="1800" spc="-160" dirty="0">
                <a:solidFill>
                  <a:srgbClr val="242423"/>
                </a:solidFill>
                <a:latin typeface="Lucida Sans Unicode"/>
                <a:cs typeface="Lucida Sans Unicode"/>
              </a:rPr>
              <a:t> </a:t>
            </a:r>
            <a:r>
              <a:rPr sz="1800" spc="-10" dirty="0">
                <a:solidFill>
                  <a:srgbClr val="242423"/>
                </a:solidFill>
                <a:latin typeface="Lucida Sans Unicode"/>
                <a:cs typeface="Lucida Sans Unicode"/>
              </a:rPr>
              <a:t>s</a:t>
            </a:r>
            <a:r>
              <a:rPr sz="1800" spc="-70" dirty="0">
                <a:solidFill>
                  <a:srgbClr val="242423"/>
                </a:solidFill>
                <a:latin typeface="Lucida Sans Unicode"/>
                <a:cs typeface="Lucida Sans Unicode"/>
              </a:rPr>
              <a:t>e</a:t>
            </a:r>
            <a:r>
              <a:rPr sz="1800" spc="-150" dirty="0">
                <a:solidFill>
                  <a:srgbClr val="242423"/>
                </a:solidFill>
                <a:latin typeface="Lucida Sans Unicode"/>
                <a:cs typeface="Lucida Sans Unicode"/>
              </a:rPr>
              <a:t>r</a:t>
            </a:r>
            <a:r>
              <a:rPr sz="1800" spc="-80" dirty="0">
                <a:solidFill>
                  <a:srgbClr val="242423"/>
                </a:solidFill>
                <a:latin typeface="Lucida Sans Unicode"/>
                <a:cs typeface="Lucida Sans Unicode"/>
              </a:rPr>
              <a:t>v</a:t>
            </a:r>
            <a:r>
              <a:rPr sz="1800" spc="-70" dirty="0">
                <a:solidFill>
                  <a:srgbClr val="242423"/>
                </a:solidFill>
                <a:latin typeface="Lucida Sans Unicode"/>
                <a:cs typeface="Lucida Sans Unicode"/>
              </a:rPr>
              <a:t>e</a:t>
            </a:r>
            <a:r>
              <a:rPr sz="1800" spc="5" dirty="0">
                <a:solidFill>
                  <a:srgbClr val="242423"/>
                </a:solidFill>
                <a:latin typeface="Lucida Sans Unicode"/>
                <a:cs typeface="Lucida Sans Unicode"/>
              </a:rPr>
              <a:t>s  </a:t>
            </a:r>
            <a:r>
              <a:rPr sz="1800" spc="-15" dirty="0">
                <a:solidFill>
                  <a:srgbClr val="242423"/>
                </a:solidFill>
                <a:latin typeface="Lucida Sans Unicode"/>
                <a:cs typeface="Lucida Sans Unicode"/>
              </a:rPr>
              <a:t>a</a:t>
            </a:r>
            <a:r>
              <a:rPr sz="1800" spc="-160" dirty="0">
                <a:solidFill>
                  <a:srgbClr val="242423"/>
                </a:solidFill>
                <a:latin typeface="Lucida Sans Unicode"/>
                <a:cs typeface="Lucida Sans Unicode"/>
              </a:rPr>
              <a:t> </a:t>
            </a:r>
            <a:r>
              <a:rPr sz="1800" spc="-80" dirty="0">
                <a:solidFill>
                  <a:srgbClr val="242423"/>
                </a:solidFill>
                <a:latin typeface="Lucida Sans Unicode"/>
                <a:cs typeface="Lucida Sans Unicode"/>
              </a:rPr>
              <a:t>v</a:t>
            </a:r>
            <a:r>
              <a:rPr sz="1800" spc="-35" dirty="0">
                <a:solidFill>
                  <a:srgbClr val="242423"/>
                </a:solidFill>
                <a:latin typeface="Lucida Sans Unicode"/>
                <a:cs typeface="Lucida Sans Unicode"/>
              </a:rPr>
              <a:t>a</a:t>
            </a:r>
            <a:r>
              <a:rPr sz="1800" spc="-150" dirty="0">
                <a:solidFill>
                  <a:srgbClr val="242423"/>
                </a:solidFill>
                <a:latin typeface="Lucida Sans Unicode"/>
                <a:cs typeface="Lucida Sans Unicode"/>
              </a:rPr>
              <a:t>r</a:t>
            </a:r>
            <a:r>
              <a:rPr sz="1800" spc="-105" dirty="0">
                <a:solidFill>
                  <a:srgbClr val="242423"/>
                </a:solidFill>
                <a:latin typeface="Lucida Sans Unicode"/>
                <a:cs typeface="Lucida Sans Unicode"/>
              </a:rPr>
              <a:t>i</a:t>
            </a:r>
            <a:r>
              <a:rPr sz="1800" spc="-70" dirty="0">
                <a:solidFill>
                  <a:srgbClr val="242423"/>
                </a:solidFill>
                <a:latin typeface="Lucida Sans Unicode"/>
                <a:cs typeface="Lucida Sans Unicode"/>
              </a:rPr>
              <a:t>e</a:t>
            </a:r>
            <a:r>
              <a:rPr sz="1800" spc="-105" dirty="0">
                <a:solidFill>
                  <a:srgbClr val="242423"/>
                </a:solidFill>
                <a:latin typeface="Lucida Sans Unicode"/>
                <a:cs typeface="Lucida Sans Unicode"/>
              </a:rPr>
              <a:t>t</a:t>
            </a:r>
            <a:r>
              <a:rPr sz="1800" spc="-90" dirty="0">
                <a:solidFill>
                  <a:srgbClr val="242423"/>
                </a:solidFill>
                <a:latin typeface="Lucida Sans Unicode"/>
                <a:cs typeface="Lucida Sans Unicode"/>
              </a:rPr>
              <a:t>y</a:t>
            </a:r>
            <a:r>
              <a:rPr sz="1800" spc="-160" dirty="0">
                <a:solidFill>
                  <a:srgbClr val="242423"/>
                </a:solidFill>
                <a:latin typeface="Lucida Sans Unicode"/>
                <a:cs typeface="Lucida Sans Unicode"/>
              </a:rPr>
              <a:t> </a:t>
            </a:r>
            <a:r>
              <a:rPr sz="1800" spc="-100" dirty="0">
                <a:solidFill>
                  <a:srgbClr val="242423"/>
                </a:solidFill>
                <a:latin typeface="Lucida Sans Unicode"/>
                <a:cs typeface="Lucida Sans Unicode"/>
              </a:rPr>
              <a:t>o</a:t>
            </a:r>
            <a:r>
              <a:rPr sz="1800" spc="-40" dirty="0">
                <a:solidFill>
                  <a:srgbClr val="242423"/>
                </a:solidFill>
                <a:latin typeface="Lucida Sans Unicode"/>
                <a:cs typeface="Lucida Sans Unicode"/>
              </a:rPr>
              <a:t>f</a:t>
            </a:r>
            <a:r>
              <a:rPr sz="1800" spc="-160" dirty="0">
                <a:solidFill>
                  <a:srgbClr val="242423"/>
                </a:solidFill>
                <a:latin typeface="Lucida Sans Unicode"/>
                <a:cs typeface="Lucida Sans Unicode"/>
              </a:rPr>
              <a:t> </a:t>
            </a:r>
            <a:r>
              <a:rPr sz="1800" spc="-145" dirty="0">
                <a:solidFill>
                  <a:srgbClr val="242423"/>
                </a:solidFill>
                <a:latin typeface="Lucida Sans Unicode"/>
                <a:cs typeface="Lucida Sans Unicode"/>
              </a:rPr>
              <a:t>pu</a:t>
            </a:r>
            <a:r>
              <a:rPr sz="1800" spc="-150" dirty="0">
                <a:solidFill>
                  <a:srgbClr val="242423"/>
                </a:solidFill>
                <a:latin typeface="Lucida Sans Unicode"/>
                <a:cs typeface="Lucida Sans Unicode"/>
              </a:rPr>
              <a:t>r</a:t>
            </a:r>
            <a:r>
              <a:rPr sz="1800" spc="-145" dirty="0">
                <a:solidFill>
                  <a:srgbClr val="242423"/>
                </a:solidFill>
                <a:latin typeface="Lucida Sans Unicode"/>
                <a:cs typeface="Lucida Sans Unicode"/>
              </a:rPr>
              <a:t>p</a:t>
            </a:r>
            <a:r>
              <a:rPr sz="1800" spc="-100" dirty="0">
                <a:solidFill>
                  <a:srgbClr val="242423"/>
                </a:solidFill>
                <a:latin typeface="Lucida Sans Unicode"/>
                <a:cs typeface="Lucida Sans Unicode"/>
              </a:rPr>
              <a:t>o</a:t>
            </a:r>
            <a:r>
              <a:rPr sz="1800" spc="-10" dirty="0">
                <a:solidFill>
                  <a:srgbClr val="242423"/>
                </a:solidFill>
                <a:latin typeface="Lucida Sans Unicode"/>
                <a:cs typeface="Lucida Sans Unicode"/>
              </a:rPr>
              <a:t>s</a:t>
            </a:r>
            <a:r>
              <a:rPr sz="1800" spc="-70" dirty="0">
                <a:solidFill>
                  <a:srgbClr val="242423"/>
                </a:solidFill>
                <a:latin typeface="Lucida Sans Unicode"/>
                <a:cs typeface="Lucida Sans Unicode"/>
              </a:rPr>
              <a:t>e</a:t>
            </a:r>
            <a:r>
              <a:rPr sz="1800" spc="-10" dirty="0">
                <a:solidFill>
                  <a:srgbClr val="242423"/>
                </a:solidFill>
                <a:latin typeface="Lucida Sans Unicode"/>
                <a:cs typeface="Lucida Sans Unicode"/>
              </a:rPr>
              <a:t>s</a:t>
            </a:r>
            <a:r>
              <a:rPr sz="1800" spc="-220" dirty="0">
                <a:solidFill>
                  <a:srgbClr val="242423"/>
                </a:solidFill>
                <a:latin typeface="Lucida Sans Unicode"/>
                <a:cs typeface="Lucida Sans Unicode"/>
              </a:rPr>
              <a:t>,</a:t>
            </a:r>
            <a:r>
              <a:rPr sz="1800" spc="-160" dirty="0">
                <a:solidFill>
                  <a:srgbClr val="242423"/>
                </a:solidFill>
                <a:latin typeface="Lucida Sans Unicode"/>
                <a:cs typeface="Lucida Sans Unicode"/>
              </a:rPr>
              <a:t> </a:t>
            </a:r>
            <a:r>
              <a:rPr sz="1800" spc="-125" dirty="0">
                <a:solidFill>
                  <a:srgbClr val="242423"/>
                </a:solidFill>
                <a:latin typeface="Lucida Sans Unicode"/>
                <a:cs typeface="Lucida Sans Unicode"/>
              </a:rPr>
              <a:t>m</a:t>
            </a:r>
            <a:r>
              <a:rPr sz="1800" spc="-35" dirty="0">
                <a:solidFill>
                  <a:srgbClr val="242423"/>
                </a:solidFill>
                <a:latin typeface="Lucida Sans Unicode"/>
                <a:cs typeface="Lucida Sans Unicode"/>
              </a:rPr>
              <a:t>a</a:t>
            </a:r>
            <a:r>
              <a:rPr sz="1800" spc="-160" dirty="0">
                <a:solidFill>
                  <a:srgbClr val="242423"/>
                </a:solidFill>
                <a:latin typeface="Lucida Sans Unicode"/>
                <a:cs typeface="Lucida Sans Unicode"/>
              </a:rPr>
              <a:t>k</a:t>
            </a:r>
            <a:r>
              <a:rPr sz="1800" spc="-105" dirty="0">
                <a:solidFill>
                  <a:srgbClr val="242423"/>
                </a:solidFill>
                <a:latin typeface="Lucida Sans Unicode"/>
                <a:cs typeface="Lucida Sans Unicode"/>
              </a:rPr>
              <a:t>i</a:t>
            </a:r>
            <a:r>
              <a:rPr sz="1800" spc="-145" dirty="0">
                <a:solidFill>
                  <a:srgbClr val="242423"/>
                </a:solidFill>
                <a:latin typeface="Lucida Sans Unicode"/>
                <a:cs typeface="Lucida Sans Unicode"/>
              </a:rPr>
              <a:t>n</a:t>
            </a:r>
            <a:r>
              <a:rPr sz="1800" spc="-114" dirty="0">
                <a:solidFill>
                  <a:srgbClr val="242423"/>
                </a:solidFill>
                <a:latin typeface="Lucida Sans Unicode"/>
                <a:cs typeface="Lucida Sans Unicode"/>
              </a:rPr>
              <a:t>g</a:t>
            </a:r>
            <a:r>
              <a:rPr sz="1800" spc="-160" dirty="0">
                <a:solidFill>
                  <a:srgbClr val="242423"/>
                </a:solidFill>
                <a:latin typeface="Lucida Sans Unicode"/>
                <a:cs typeface="Lucida Sans Unicode"/>
              </a:rPr>
              <a:t> </a:t>
            </a:r>
            <a:r>
              <a:rPr sz="1800" spc="-145" dirty="0">
                <a:solidFill>
                  <a:srgbClr val="242423"/>
                </a:solidFill>
                <a:latin typeface="Lucida Sans Unicode"/>
                <a:cs typeface="Lucida Sans Unicode"/>
              </a:rPr>
              <a:t>p</a:t>
            </a:r>
            <a:r>
              <a:rPr sz="1800" spc="-150" dirty="0">
                <a:solidFill>
                  <a:srgbClr val="242423"/>
                </a:solidFill>
                <a:latin typeface="Lucida Sans Unicode"/>
                <a:cs typeface="Lucida Sans Unicode"/>
              </a:rPr>
              <a:t>r</a:t>
            </a:r>
            <a:r>
              <a:rPr sz="1800" spc="-70" dirty="0">
                <a:solidFill>
                  <a:srgbClr val="242423"/>
                </a:solidFill>
                <a:latin typeface="Lucida Sans Unicode"/>
                <a:cs typeface="Lucida Sans Unicode"/>
              </a:rPr>
              <a:t>e</a:t>
            </a:r>
            <a:r>
              <a:rPr sz="1800" spc="-10" dirty="0">
                <a:solidFill>
                  <a:srgbClr val="242423"/>
                </a:solidFill>
                <a:latin typeface="Lucida Sans Unicode"/>
                <a:cs typeface="Lucida Sans Unicode"/>
              </a:rPr>
              <a:t>s</a:t>
            </a:r>
            <a:r>
              <a:rPr sz="1800" spc="-70" dirty="0">
                <a:solidFill>
                  <a:srgbClr val="242423"/>
                </a:solidFill>
                <a:latin typeface="Lucida Sans Unicode"/>
                <a:cs typeface="Lucida Sans Unicode"/>
              </a:rPr>
              <a:t>e</a:t>
            </a:r>
            <a:r>
              <a:rPr sz="1800" spc="-145" dirty="0">
                <a:solidFill>
                  <a:srgbClr val="242423"/>
                </a:solidFill>
                <a:latin typeface="Lucida Sans Unicode"/>
                <a:cs typeface="Lucida Sans Unicode"/>
              </a:rPr>
              <a:t>n</a:t>
            </a:r>
            <a:r>
              <a:rPr sz="1800" spc="-105" dirty="0">
                <a:solidFill>
                  <a:srgbClr val="242423"/>
                </a:solidFill>
                <a:latin typeface="Lucida Sans Unicode"/>
                <a:cs typeface="Lucida Sans Unicode"/>
              </a:rPr>
              <a:t>t</a:t>
            </a:r>
            <a:r>
              <a:rPr sz="1800" spc="-35" dirty="0">
                <a:solidFill>
                  <a:srgbClr val="242423"/>
                </a:solidFill>
                <a:latin typeface="Lucida Sans Unicode"/>
                <a:cs typeface="Lucida Sans Unicode"/>
              </a:rPr>
              <a:t>a</a:t>
            </a:r>
            <a:r>
              <a:rPr sz="1800" spc="-105" dirty="0">
                <a:solidFill>
                  <a:srgbClr val="242423"/>
                </a:solidFill>
                <a:latin typeface="Lucida Sans Unicode"/>
                <a:cs typeface="Lucida Sans Unicode"/>
              </a:rPr>
              <a:t>ti</a:t>
            </a:r>
            <a:r>
              <a:rPr sz="1800" spc="-100" dirty="0">
                <a:solidFill>
                  <a:srgbClr val="242423"/>
                </a:solidFill>
                <a:latin typeface="Lucida Sans Unicode"/>
                <a:cs typeface="Lucida Sans Unicode"/>
              </a:rPr>
              <a:t>o</a:t>
            </a:r>
            <a:r>
              <a:rPr sz="1800" spc="-145" dirty="0">
                <a:solidFill>
                  <a:srgbClr val="242423"/>
                </a:solidFill>
                <a:latin typeface="Lucida Sans Unicode"/>
                <a:cs typeface="Lucida Sans Unicode"/>
              </a:rPr>
              <a:t>n</a:t>
            </a:r>
            <a:r>
              <a:rPr sz="1800" spc="5" dirty="0">
                <a:solidFill>
                  <a:srgbClr val="242423"/>
                </a:solidFill>
                <a:latin typeface="Lucida Sans Unicode"/>
                <a:cs typeface="Lucida Sans Unicode"/>
              </a:rPr>
              <a:t>s  </a:t>
            </a:r>
            <a:r>
              <a:rPr sz="1800" spc="-145" dirty="0">
                <a:solidFill>
                  <a:srgbClr val="242423"/>
                </a:solidFill>
                <a:latin typeface="Lucida Sans Unicode"/>
                <a:cs typeface="Lucida Sans Unicode"/>
              </a:rPr>
              <a:t>p</a:t>
            </a:r>
            <a:r>
              <a:rPr sz="1800" spc="-100" dirty="0">
                <a:solidFill>
                  <a:srgbClr val="242423"/>
                </a:solidFill>
                <a:latin typeface="Lucida Sans Unicode"/>
                <a:cs typeface="Lucida Sans Unicode"/>
              </a:rPr>
              <a:t>o</a:t>
            </a:r>
            <a:r>
              <a:rPr sz="1800" spc="-55" dirty="0">
                <a:solidFill>
                  <a:srgbClr val="242423"/>
                </a:solidFill>
                <a:latin typeface="Lucida Sans Unicode"/>
                <a:cs typeface="Lucida Sans Unicode"/>
              </a:rPr>
              <a:t>w</a:t>
            </a:r>
            <a:r>
              <a:rPr sz="1800" spc="-70" dirty="0">
                <a:solidFill>
                  <a:srgbClr val="242423"/>
                </a:solidFill>
                <a:latin typeface="Lucida Sans Unicode"/>
                <a:cs typeface="Lucida Sans Unicode"/>
              </a:rPr>
              <a:t>e</a:t>
            </a:r>
            <a:r>
              <a:rPr sz="1800" spc="-150" dirty="0">
                <a:solidFill>
                  <a:srgbClr val="242423"/>
                </a:solidFill>
                <a:latin typeface="Lucida Sans Unicode"/>
                <a:cs typeface="Lucida Sans Unicode"/>
              </a:rPr>
              <a:t>r</a:t>
            </a:r>
            <a:r>
              <a:rPr sz="1800" spc="-60" dirty="0">
                <a:solidFill>
                  <a:srgbClr val="242423"/>
                </a:solidFill>
                <a:latin typeface="Lucida Sans Unicode"/>
                <a:cs typeface="Lucida Sans Unicode"/>
              </a:rPr>
              <a:t>f</a:t>
            </a:r>
            <a:r>
              <a:rPr sz="1800" spc="-145" dirty="0">
                <a:solidFill>
                  <a:srgbClr val="242423"/>
                </a:solidFill>
                <a:latin typeface="Lucida Sans Unicode"/>
                <a:cs typeface="Lucida Sans Unicode"/>
              </a:rPr>
              <a:t>u</a:t>
            </a:r>
            <a:r>
              <a:rPr sz="1800" spc="-85" dirty="0">
                <a:solidFill>
                  <a:srgbClr val="242423"/>
                </a:solidFill>
                <a:latin typeface="Lucida Sans Unicode"/>
                <a:cs typeface="Lucida Sans Unicode"/>
              </a:rPr>
              <a:t>l</a:t>
            </a:r>
            <a:r>
              <a:rPr sz="1800" spc="-160" dirty="0">
                <a:solidFill>
                  <a:srgbClr val="242423"/>
                </a:solidFill>
                <a:latin typeface="Lucida Sans Unicode"/>
                <a:cs typeface="Lucida Sans Unicode"/>
              </a:rPr>
              <a:t> </a:t>
            </a:r>
            <a:r>
              <a:rPr sz="1800" spc="-105" dirty="0">
                <a:solidFill>
                  <a:srgbClr val="242423"/>
                </a:solidFill>
                <a:latin typeface="Lucida Sans Unicode"/>
                <a:cs typeface="Lucida Sans Unicode"/>
              </a:rPr>
              <a:t>t</a:t>
            </a:r>
            <a:r>
              <a:rPr sz="1800" spc="-100" dirty="0">
                <a:solidFill>
                  <a:srgbClr val="242423"/>
                </a:solidFill>
                <a:latin typeface="Lucida Sans Unicode"/>
                <a:cs typeface="Lucida Sans Unicode"/>
              </a:rPr>
              <a:t>oo</a:t>
            </a:r>
            <a:r>
              <a:rPr sz="1800" spc="-105" dirty="0">
                <a:solidFill>
                  <a:srgbClr val="242423"/>
                </a:solidFill>
                <a:latin typeface="Lucida Sans Unicode"/>
                <a:cs typeface="Lucida Sans Unicode"/>
              </a:rPr>
              <a:t>l</a:t>
            </a:r>
            <a:r>
              <a:rPr sz="1800" spc="10" dirty="0">
                <a:solidFill>
                  <a:srgbClr val="242423"/>
                </a:solidFill>
                <a:latin typeface="Lucida Sans Unicode"/>
                <a:cs typeface="Lucida Sans Unicode"/>
              </a:rPr>
              <a:t>s</a:t>
            </a:r>
            <a:r>
              <a:rPr sz="1800" spc="-160" dirty="0">
                <a:solidFill>
                  <a:srgbClr val="242423"/>
                </a:solidFill>
                <a:latin typeface="Lucida Sans Unicode"/>
                <a:cs typeface="Lucida Sans Unicode"/>
              </a:rPr>
              <a:t> </a:t>
            </a:r>
            <a:r>
              <a:rPr sz="1800" spc="-60" dirty="0">
                <a:solidFill>
                  <a:srgbClr val="242423"/>
                </a:solidFill>
                <a:latin typeface="Lucida Sans Unicode"/>
                <a:cs typeface="Lucida Sans Unicode"/>
              </a:rPr>
              <a:t>f</a:t>
            </a:r>
            <a:r>
              <a:rPr sz="1800" spc="-100" dirty="0">
                <a:solidFill>
                  <a:srgbClr val="242423"/>
                </a:solidFill>
                <a:latin typeface="Lucida Sans Unicode"/>
                <a:cs typeface="Lucida Sans Unicode"/>
              </a:rPr>
              <a:t>o</a:t>
            </a:r>
            <a:r>
              <a:rPr sz="1800" spc="-130" dirty="0">
                <a:solidFill>
                  <a:srgbClr val="242423"/>
                </a:solidFill>
                <a:latin typeface="Lucida Sans Unicode"/>
                <a:cs typeface="Lucida Sans Unicode"/>
              </a:rPr>
              <a:t>r</a:t>
            </a:r>
            <a:r>
              <a:rPr sz="1800" spc="-160" dirty="0">
                <a:solidFill>
                  <a:srgbClr val="242423"/>
                </a:solidFill>
                <a:latin typeface="Lucida Sans Unicode"/>
                <a:cs typeface="Lucida Sans Unicode"/>
              </a:rPr>
              <a:t> </a:t>
            </a:r>
            <a:r>
              <a:rPr sz="1800" dirty="0">
                <a:solidFill>
                  <a:srgbClr val="242423"/>
                </a:solidFill>
                <a:latin typeface="Lucida Sans Unicode"/>
                <a:cs typeface="Lucida Sans Unicode"/>
              </a:rPr>
              <a:t>c</a:t>
            </a:r>
            <a:r>
              <a:rPr sz="1800" spc="-100" dirty="0">
                <a:solidFill>
                  <a:srgbClr val="242423"/>
                </a:solidFill>
                <a:latin typeface="Lucida Sans Unicode"/>
                <a:cs typeface="Lucida Sans Unicode"/>
              </a:rPr>
              <a:t>o</a:t>
            </a:r>
            <a:r>
              <a:rPr sz="1800" spc="-145" dirty="0">
                <a:solidFill>
                  <a:srgbClr val="242423"/>
                </a:solidFill>
                <a:latin typeface="Lucida Sans Unicode"/>
                <a:cs typeface="Lucida Sans Unicode"/>
              </a:rPr>
              <a:t>n</a:t>
            </a:r>
            <a:r>
              <a:rPr sz="1800" spc="-80" dirty="0">
                <a:solidFill>
                  <a:srgbClr val="242423"/>
                </a:solidFill>
                <a:latin typeface="Lucida Sans Unicode"/>
                <a:cs typeface="Lucida Sans Unicode"/>
              </a:rPr>
              <a:t>v</a:t>
            </a:r>
            <a:r>
              <a:rPr sz="1800" spc="-105" dirty="0">
                <a:solidFill>
                  <a:srgbClr val="242423"/>
                </a:solidFill>
                <a:latin typeface="Lucida Sans Unicode"/>
                <a:cs typeface="Lucida Sans Unicode"/>
              </a:rPr>
              <a:t>i</a:t>
            </a:r>
            <a:r>
              <a:rPr sz="1800" spc="-145" dirty="0">
                <a:solidFill>
                  <a:srgbClr val="242423"/>
                </a:solidFill>
                <a:latin typeface="Lucida Sans Unicode"/>
                <a:cs typeface="Lucida Sans Unicode"/>
              </a:rPr>
              <a:t>n</a:t>
            </a:r>
            <a:r>
              <a:rPr sz="1800" dirty="0">
                <a:solidFill>
                  <a:srgbClr val="242423"/>
                </a:solidFill>
                <a:latin typeface="Lucida Sans Unicode"/>
                <a:cs typeface="Lucida Sans Unicode"/>
              </a:rPr>
              <a:t>c</a:t>
            </a:r>
            <a:r>
              <a:rPr sz="1800" spc="-105" dirty="0">
                <a:solidFill>
                  <a:srgbClr val="242423"/>
                </a:solidFill>
                <a:latin typeface="Lucida Sans Unicode"/>
                <a:cs typeface="Lucida Sans Unicode"/>
              </a:rPr>
              <a:t>i</a:t>
            </a:r>
            <a:r>
              <a:rPr sz="1800" spc="-145" dirty="0">
                <a:solidFill>
                  <a:srgbClr val="242423"/>
                </a:solidFill>
                <a:latin typeface="Lucida Sans Unicode"/>
                <a:cs typeface="Lucida Sans Unicode"/>
              </a:rPr>
              <a:t>n</a:t>
            </a:r>
            <a:r>
              <a:rPr sz="1800" spc="-114" dirty="0">
                <a:solidFill>
                  <a:srgbClr val="242423"/>
                </a:solidFill>
                <a:latin typeface="Lucida Sans Unicode"/>
                <a:cs typeface="Lucida Sans Unicode"/>
              </a:rPr>
              <a:t>g</a:t>
            </a:r>
            <a:r>
              <a:rPr sz="1800" spc="-160" dirty="0">
                <a:solidFill>
                  <a:srgbClr val="242423"/>
                </a:solidFill>
                <a:latin typeface="Lucida Sans Unicode"/>
                <a:cs typeface="Lucida Sans Unicode"/>
              </a:rPr>
              <a:t> </a:t>
            </a:r>
            <a:r>
              <a:rPr sz="1800" spc="-35" dirty="0">
                <a:solidFill>
                  <a:srgbClr val="242423"/>
                </a:solidFill>
                <a:latin typeface="Lucida Sans Unicode"/>
                <a:cs typeface="Lucida Sans Unicode"/>
              </a:rPr>
              <a:t>a</a:t>
            </a:r>
            <a:r>
              <a:rPr sz="1800" spc="-145" dirty="0">
                <a:solidFill>
                  <a:srgbClr val="242423"/>
                </a:solidFill>
                <a:latin typeface="Lucida Sans Unicode"/>
                <a:cs typeface="Lucida Sans Unicode"/>
              </a:rPr>
              <a:t>n</a:t>
            </a:r>
            <a:r>
              <a:rPr sz="1800" spc="-120" dirty="0">
                <a:solidFill>
                  <a:srgbClr val="242423"/>
                </a:solidFill>
                <a:latin typeface="Lucida Sans Unicode"/>
                <a:cs typeface="Lucida Sans Unicode"/>
              </a:rPr>
              <a:t>d</a:t>
            </a:r>
            <a:r>
              <a:rPr sz="1800" spc="-160" dirty="0">
                <a:solidFill>
                  <a:srgbClr val="242423"/>
                </a:solidFill>
                <a:latin typeface="Lucida Sans Unicode"/>
                <a:cs typeface="Lucida Sans Unicode"/>
              </a:rPr>
              <a:t> </a:t>
            </a:r>
            <a:r>
              <a:rPr sz="1800" spc="-105" dirty="0">
                <a:solidFill>
                  <a:srgbClr val="242423"/>
                </a:solidFill>
                <a:latin typeface="Lucida Sans Unicode"/>
                <a:cs typeface="Lucida Sans Unicode"/>
              </a:rPr>
              <a:t>t</a:t>
            </a:r>
            <a:r>
              <a:rPr sz="1800" spc="-70" dirty="0">
                <a:solidFill>
                  <a:srgbClr val="242423"/>
                </a:solidFill>
                <a:latin typeface="Lucida Sans Unicode"/>
                <a:cs typeface="Lucida Sans Unicode"/>
              </a:rPr>
              <a:t>e</a:t>
            </a:r>
            <a:r>
              <a:rPr sz="1800" spc="-35" dirty="0">
                <a:solidFill>
                  <a:srgbClr val="242423"/>
                </a:solidFill>
                <a:latin typeface="Lucida Sans Unicode"/>
                <a:cs typeface="Lucida Sans Unicode"/>
              </a:rPr>
              <a:t>a</a:t>
            </a:r>
            <a:r>
              <a:rPr sz="1800" dirty="0">
                <a:solidFill>
                  <a:srgbClr val="242423"/>
                </a:solidFill>
                <a:latin typeface="Lucida Sans Unicode"/>
                <a:cs typeface="Lucida Sans Unicode"/>
              </a:rPr>
              <a:t>c</a:t>
            </a:r>
            <a:r>
              <a:rPr sz="1800" spc="-150" dirty="0">
                <a:solidFill>
                  <a:srgbClr val="242423"/>
                </a:solidFill>
                <a:latin typeface="Lucida Sans Unicode"/>
                <a:cs typeface="Lucida Sans Unicode"/>
              </a:rPr>
              <a:t>h</a:t>
            </a:r>
            <a:r>
              <a:rPr sz="1800" spc="-105" dirty="0">
                <a:solidFill>
                  <a:srgbClr val="242423"/>
                </a:solidFill>
                <a:latin typeface="Lucida Sans Unicode"/>
                <a:cs typeface="Lucida Sans Unicode"/>
              </a:rPr>
              <a:t>i</a:t>
            </a:r>
            <a:r>
              <a:rPr sz="1800" spc="-145" dirty="0">
                <a:solidFill>
                  <a:srgbClr val="242423"/>
                </a:solidFill>
                <a:latin typeface="Lucida Sans Unicode"/>
                <a:cs typeface="Lucida Sans Unicode"/>
              </a:rPr>
              <a:t>n</a:t>
            </a:r>
            <a:r>
              <a:rPr sz="1800" spc="-135" dirty="0">
                <a:solidFill>
                  <a:srgbClr val="242423"/>
                </a:solidFill>
                <a:latin typeface="Lucida Sans Unicode"/>
                <a:cs typeface="Lucida Sans Unicode"/>
              </a:rPr>
              <a:t>g</a:t>
            </a:r>
            <a:r>
              <a:rPr sz="1800" spc="-95" dirty="0">
                <a:solidFill>
                  <a:srgbClr val="242423"/>
                </a:solidFill>
                <a:latin typeface="Lucida Sans Unicode"/>
                <a:cs typeface="Lucida Sans Unicode"/>
              </a:rPr>
              <a:t>.</a:t>
            </a:r>
            <a:endParaRPr sz="1800">
              <a:latin typeface="Lucida Sans Unicode"/>
              <a:cs typeface="Lucida Sans Unicode"/>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2" cstate="print"/>
            <a:stretch>
              <a:fillRect/>
            </a:stretch>
          </p:blipFill>
          <p:spPr>
            <a:xfrm>
              <a:off x="0" y="0"/>
              <a:ext cx="18287998" cy="10286999"/>
            </a:xfrm>
            <a:prstGeom prst="rect">
              <a:avLst/>
            </a:prstGeom>
          </p:spPr>
        </p:pic>
        <p:sp>
          <p:nvSpPr>
            <p:cNvPr id="4" name="object 4"/>
            <p:cNvSpPr/>
            <p:nvPr/>
          </p:nvSpPr>
          <p:spPr>
            <a:xfrm>
              <a:off x="0" y="5021853"/>
              <a:ext cx="18288000" cy="4238625"/>
            </a:xfrm>
            <a:custGeom>
              <a:avLst/>
              <a:gdLst/>
              <a:ahLst/>
              <a:cxnLst/>
              <a:rect l="l" t="t" r="r" b="b"/>
              <a:pathLst>
                <a:path w="18288000" h="4238625">
                  <a:moveTo>
                    <a:pt x="0" y="0"/>
                  </a:moveTo>
                  <a:lnTo>
                    <a:pt x="18287999" y="0"/>
                  </a:lnTo>
                  <a:lnTo>
                    <a:pt x="18287999" y="4238624"/>
                  </a:lnTo>
                  <a:lnTo>
                    <a:pt x="0" y="4238624"/>
                  </a:lnTo>
                  <a:lnTo>
                    <a:pt x="0" y="0"/>
                  </a:lnTo>
                  <a:close/>
                </a:path>
              </a:pathLst>
            </a:custGeom>
            <a:solidFill>
              <a:srgbClr val="FFFFFF"/>
            </a:solidFill>
          </p:spPr>
          <p:txBody>
            <a:bodyPr wrap="square" lIns="0" tIns="0" rIns="0" bIns="0" rtlCol="0"/>
            <a:lstStyle/>
            <a:p>
              <a:endParaRPr/>
            </a:p>
          </p:txBody>
        </p:sp>
        <p:pic>
          <p:nvPicPr>
            <p:cNvPr id="5" name="object 5"/>
            <p:cNvPicPr/>
            <p:nvPr/>
          </p:nvPicPr>
          <p:blipFill>
            <a:blip r:embed="rId3" cstate="print"/>
            <a:stretch>
              <a:fillRect/>
            </a:stretch>
          </p:blipFill>
          <p:spPr>
            <a:xfrm>
              <a:off x="11644792" y="5214461"/>
              <a:ext cx="3476624" cy="3800474"/>
            </a:xfrm>
            <a:prstGeom prst="rect">
              <a:avLst/>
            </a:prstGeom>
          </p:spPr>
        </p:pic>
        <p:pic>
          <p:nvPicPr>
            <p:cNvPr id="6" name="object 6"/>
            <p:cNvPicPr/>
            <p:nvPr/>
          </p:nvPicPr>
          <p:blipFill>
            <a:blip r:embed="rId4" cstate="print"/>
            <a:stretch>
              <a:fillRect/>
            </a:stretch>
          </p:blipFill>
          <p:spPr>
            <a:xfrm>
              <a:off x="15411524" y="7163573"/>
              <a:ext cx="2183550" cy="2455606"/>
            </a:xfrm>
            <a:prstGeom prst="rect">
              <a:avLst/>
            </a:prstGeom>
          </p:spPr>
        </p:pic>
        <p:pic>
          <p:nvPicPr>
            <p:cNvPr id="7" name="object 7"/>
            <p:cNvPicPr/>
            <p:nvPr/>
          </p:nvPicPr>
          <p:blipFill>
            <a:blip r:embed="rId5" cstate="print"/>
            <a:stretch>
              <a:fillRect/>
            </a:stretch>
          </p:blipFill>
          <p:spPr>
            <a:xfrm>
              <a:off x="14256326" y="4108989"/>
              <a:ext cx="3215011" cy="2462747"/>
            </a:xfrm>
            <a:prstGeom prst="rect">
              <a:avLst/>
            </a:prstGeom>
          </p:spPr>
        </p:pic>
        <p:pic>
          <p:nvPicPr>
            <p:cNvPr id="8" name="object 8"/>
            <p:cNvPicPr/>
            <p:nvPr/>
          </p:nvPicPr>
          <p:blipFill>
            <a:blip r:embed="rId6" cstate="print"/>
            <a:stretch>
              <a:fillRect/>
            </a:stretch>
          </p:blipFill>
          <p:spPr>
            <a:xfrm>
              <a:off x="12808614" y="4684220"/>
              <a:ext cx="3904321" cy="3889427"/>
            </a:xfrm>
            <a:prstGeom prst="rect">
              <a:avLst/>
            </a:prstGeom>
          </p:spPr>
        </p:pic>
        <p:pic>
          <p:nvPicPr>
            <p:cNvPr id="9" name="object 9"/>
            <p:cNvPicPr/>
            <p:nvPr/>
          </p:nvPicPr>
          <p:blipFill>
            <a:blip r:embed="rId7" cstate="print"/>
            <a:stretch>
              <a:fillRect/>
            </a:stretch>
          </p:blipFill>
          <p:spPr>
            <a:xfrm>
              <a:off x="9542170" y="7942742"/>
              <a:ext cx="3463926" cy="1969134"/>
            </a:xfrm>
            <a:prstGeom prst="rect">
              <a:avLst/>
            </a:prstGeom>
          </p:spPr>
        </p:pic>
      </p:grpSp>
      <p:sp>
        <p:nvSpPr>
          <p:cNvPr id="10" name="object 10"/>
          <p:cNvSpPr txBox="1">
            <a:spLocks noGrp="1"/>
          </p:cNvSpPr>
          <p:nvPr>
            <p:ph type="title"/>
          </p:nvPr>
        </p:nvSpPr>
        <p:spPr>
          <a:xfrm>
            <a:off x="1947499" y="6080271"/>
            <a:ext cx="6927215" cy="1971675"/>
          </a:xfrm>
          <a:prstGeom prst="rect">
            <a:avLst/>
          </a:prstGeom>
        </p:spPr>
        <p:txBody>
          <a:bodyPr vert="horz" wrap="square" lIns="0" tIns="30480" rIns="0" bIns="0" rtlCol="0">
            <a:spAutoFit/>
          </a:bodyPr>
          <a:lstStyle/>
          <a:p>
            <a:pPr marL="12700" marR="5080">
              <a:lnSpc>
                <a:spcPts val="7640"/>
              </a:lnSpc>
              <a:spcBef>
                <a:spcPts val="240"/>
              </a:spcBef>
            </a:pPr>
            <a:r>
              <a:rPr spc="-235" dirty="0"/>
              <a:t>T</a:t>
            </a:r>
            <a:r>
              <a:rPr spc="-455" dirty="0"/>
              <a:t>r</a:t>
            </a:r>
            <a:r>
              <a:rPr spc="-55" dirty="0"/>
              <a:t>a</a:t>
            </a:r>
            <a:r>
              <a:rPr spc="-445" dirty="0"/>
              <a:t>n</a:t>
            </a:r>
            <a:r>
              <a:rPr spc="35" dirty="0"/>
              <a:t>s</a:t>
            </a:r>
            <a:r>
              <a:rPr spc="-440" dirty="0"/>
              <a:t>p</a:t>
            </a:r>
            <a:r>
              <a:rPr spc="-285" dirty="0"/>
              <a:t>o</a:t>
            </a:r>
            <a:r>
              <a:rPr spc="-455" dirty="0"/>
              <a:t>r</a:t>
            </a:r>
            <a:r>
              <a:rPr spc="-305" dirty="0"/>
              <a:t>t</a:t>
            </a:r>
            <a:r>
              <a:rPr spc="-55" dirty="0"/>
              <a:t>a</a:t>
            </a:r>
            <a:r>
              <a:rPr spc="-305" dirty="0"/>
              <a:t>t</a:t>
            </a:r>
            <a:r>
              <a:rPr spc="-300" dirty="0"/>
              <a:t>i</a:t>
            </a:r>
            <a:r>
              <a:rPr spc="-285" dirty="0"/>
              <a:t>o</a:t>
            </a:r>
            <a:r>
              <a:rPr spc="-440" dirty="0"/>
              <a:t>n </a:t>
            </a:r>
            <a:r>
              <a:rPr spc="-55" dirty="0"/>
              <a:t>a</a:t>
            </a:r>
            <a:r>
              <a:rPr spc="-445" dirty="0"/>
              <a:t>n</a:t>
            </a:r>
            <a:r>
              <a:rPr spc="-280" dirty="0"/>
              <a:t>d  </a:t>
            </a:r>
            <a:r>
              <a:rPr spc="-50" dirty="0"/>
              <a:t>Space</a:t>
            </a:r>
            <a:r>
              <a:rPr spc="-455" dirty="0"/>
              <a:t> </a:t>
            </a:r>
            <a:r>
              <a:rPr spc="-165" dirty="0"/>
              <a:t>Research</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937611"/>
            <a:ext cx="18288000" cy="8349615"/>
            <a:chOff x="0" y="1937611"/>
            <a:chExt cx="18288000" cy="8349615"/>
          </a:xfrm>
        </p:grpSpPr>
        <p:sp>
          <p:nvSpPr>
            <p:cNvPr id="3" name="object 3"/>
            <p:cNvSpPr/>
            <p:nvPr/>
          </p:nvSpPr>
          <p:spPr>
            <a:xfrm>
              <a:off x="0" y="5143499"/>
              <a:ext cx="18288000" cy="5143500"/>
            </a:xfrm>
            <a:custGeom>
              <a:avLst/>
              <a:gdLst/>
              <a:ahLst/>
              <a:cxnLst/>
              <a:rect l="l" t="t" r="r" b="b"/>
              <a:pathLst>
                <a:path w="18288000" h="5143500">
                  <a:moveTo>
                    <a:pt x="18287998" y="5143499"/>
                  </a:moveTo>
                  <a:lnTo>
                    <a:pt x="0" y="5143499"/>
                  </a:lnTo>
                  <a:lnTo>
                    <a:pt x="0" y="0"/>
                  </a:lnTo>
                  <a:lnTo>
                    <a:pt x="18287998" y="0"/>
                  </a:lnTo>
                  <a:lnTo>
                    <a:pt x="18287998" y="5143499"/>
                  </a:lnTo>
                  <a:close/>
                </a:path>
              </a:pathLst>
            </a:custGeom>
            <a:solidFill>
              <a:srgbClr val="F2F2F2"/>
            </a:solidFill>
          </p:spPr>
          <p:txBody>
            <a:bodyPr wrap="square" lIns="0" tIns="0" rIns="0" bIns="0" rtlCol="0"/>
            <a:lstStyle/>
            <a:p>
              <a:endParaRPr/>
            </a:p>
          </p:txBody>
        </p:sp>
        <p:pic>
          <p:nvPicPr>
            <p:cNvPr id="4" name="object 4"/>
            <p:cNvPicPr/>
            <p:nvPr/>
          </p:nvPicPr>
          <p:blipFill>
            <a:blip r:embed="rId2" cstate="print"/>
            <a:stretch>
              <a:fillRect/>
            </a:stretch>
          </p:blipFill>
          <p:spPr>
            <a:xfrm>
              <a:off x="10145981" y="1937611"/>
              <a:ext cx="8142018" cy="6410324"/>
            </a:xfrm>
            <a:prstGeom prst="rect">
              <a:avLst/>
            </a:prstGeom>
          </p:spPr>
        </p:pic>
      </p:grpSp>
      <p:sp>
        <p:nvSpPr>
          <p:cNvPr id="5" name="object 5"/>
          <p:cNvSpPr txBox="1">
            <a:spLocks noGrp="1"/>
          </p:cNvSpPr>
          <p:nvPr>
            <p:ph type="title"/>
          </p:nvPr>
        </p:nvSpPr>
        <p:spPr>
          <a:xfrm>
            <a:off x="1016000" y="1881956"/>
            <a:ext cx="5502910" cy="1540510"/>
          </a:xfrm>
          <a:prstGeom prst="rect">
            <a:avLst/>
          </a:prstGeom>
        </p:spPr>
        <p:txBody>
          <a:bodyPr vert="horz" wrap="square" lIns="0" tIns="34290" rIns="0" bIns="0" rtlCol="0">
            <a:spAutoFit/>
          </a:bodyPr>
          <a:lstStyle/>
          <a:p>
            <a:pPr marL="12700" marR="5080">
              <a:lnSpc>
                <a:spcPts val="5930"/>
              </a:lnSpc>
              <a:spcBef>
                <a:spcPts val="270"/>
              </a:spcBef>
            </a:pPr>
            <a:r>
              <a:rPr sz="5000" spc="60" dirty="0"/>
              <a:t>HYPERSPEED </a:t>
            </a:r>
            <a:r>
              <a:rPr sz="5000" spc="65" dirty="0"/>
              <a:t> </a:t>
            </a:r>
            <a:r>
              <a:rPr sz="5000" spc="-125" dirty="0"/>
              <a:t>TRANSPORTATION</a:t>
            </a:r>
            <a:endParaRPr sz="5000"/>
          </a:p>
        </p:txBody>
      </p:sp>
      <p:sp>
        <p:nvSpPr>
          <p:cNvPr id="6" name="object 6"/>
          <p:cNvSpPr txBox="1"/>
          <p:nvPr/>
        </p:nvSpPr>
        <p:spPr>
          <a:xfrm>
            <a:off x="1016000" y="6728109"/>
            <a:ext cx="6595745" cy="1900555"/>
          </a:xfrm>
          <a:prstGeom prst="rect">
            <a:avLst/>
          </a:prstGeom>
        </p:spPr>
        <p:txBody>
          <a:bodyPr vert="horz" wrap="square" lIns="0" tIns="12700" rIns="0" bIns="0" rtlCol="0">
            <a:spAutoFit/>
          </a:bodyPr>
          <a:lstStyle/>
          <a:p>
            <a:pPr marL="12700" marR="5080">
              <a:lnSpc>
                <a:spcPct val="113900"/>
              </a:lnSpc>
              <a:spcBef>
                <a:spcPts val="100"/>
              </a:spcBef>
            </a:pPr>
            <a:r>
              <a:rPr sz="1800" spc="-70" dirty="0">
                <a:solidFill>
                  <a:srgbClr val="242423"/>
                </a:solidFill>
                <a:latin typeface="Lucida Sans Unicode"/>
                <a:cs typeface="Lucida Sans Unicode"/>
              </a:rPr>
              <a:t>Presentations </a:t>
            </a:r>
            <a:r>
              <a:rPr sz="1800" spc="-80" dirty="0">
                <a:solidFill>
                  <a:srgbClr val="242423"/>
                </a:solidFill>
                <a:latin typeface="Lucida Sans Unicode"/>
                <a:cs typeface="Lucida Sans Unicode"/>
              </a:rPr>
              <a:t>are </a:t>
            </a:r>
            <a:r>
              <a:rPr sz="1800" spc="-95" dirty="0">
                <a:solidFill>
                  <a:srgbClr val="242423"/>
                </a:solidFill>
                <a:latin typeface="Lucida Sans Unicode"/>
                <a:cs typeface="Lucida Sans Unicode"/>
              </a:rPr>
              <a:t>communication </a:t>
            </a:r>
            <a:r>
              <a:rPr sz="1800" spc="-80" dirty="0">
                <a:solidFill>
                  <a:srgbClr val="242423"/>
                </a:solidFill>
                <a:latin typeface="Lucida Sans Unicode"/>
                <a:cs typeface="Lucida Sans Unicode"/>
              </a:rPr>
              <a:t>tools </a:t>
            </a:r>
            <a:r>
              <a:rPr sz="1800" spc="-95" dirty="0">
                <a:solidFill>
                  <a:srgbClr val="242423"/>
                </a:solidFill>
                <a:latin typeface="Lucida Sans Unicode"/>
                <a:cs typeface="Lucida Sans Unicode"/>
              </a:rPr>
              <a:t>that </a:t>
            </a:r>
            <a:r>
              <a:rPr sz="1800" spc="-55" dirty="0">
                <a:solidFill>
                  <a:srgbClr val="242423"/>
                </a:solidFill>
                <a:latin typeface="Lucida Sans Unicode"/>
                <a:cs typeface="Lucida Sans Unicode"/>
              </a:rPr>
              <a:t>can </a:t>
            </a:r>
            <a:r>
              <a:rPr sz="1800" spc="-95" dirty="0">
                <a:solidFill>
                  <a:srgbClr val="242423"/>
                </a:solidFill>
                <a:latin typeface="Lucida Sans Unicode"/>
                <a:cs typeface="Lucida Sans Unicode"/>
              </a:rPr>
              <a:t>be </a:t>
            </a:r>
            <a:r>
              <a:rPr sz="1800" spc="-85" dirty="0">
                <a:solidFill>
                  <a:srgbClr val="242423"/>
                </a:solidFill>
                <a:latin typeface="Lucida Sans Unicode"/>
                <a:cs typeface="Lucida Sans Unicode"/>
              </a:rPr>
              <a:t>used </a:t>
            </a:r>
            <a:r>
              <a:rPr sz="1800" spc="-15" dirty="0">
                <a:solidFill>
                  <a:srgbClr val="242423"/>
                </a:solidFill>
                <a:latin typeface="Lucida Sans Unicode"/>
                <a:cs typeface="Lucida Sans Unicode"/>
              </a:rPr>
              <a:t>as </a:t>
            </a:r>
            <a:r>
              <a:rPr sz="1800" spc="-10" dirty="0">
                <a:solidFill>
                  <a:srgbClr val="242423"/>
                </a:solidFill>
                <a:latin typeface="Lucida Sans Unicode"/>
                <a:cs typeface="Lucida Sans Unicode"/>
              </a:rPr>
              <a:t> </a:t>
            </a:r>
            <a:r>
              <a:rPr sz="1800" spc="-105" dirty="0">
                <a:solidFill>
                  <a:srgbClr val="242423"/>
                </a:solidFill>
                <a:latin typeface="Lucida Sans Unicode"/>
                <a:cs typeface="Lucida Sans Unicode"/>
              </a:rPr>
              <a:t>demonstrations,</a:t>
            </a:r>
            <a:r>
              <a:rPr sz="1800" spc="-150" dirty="0">
                <a:solidFill>
                  <a:srgbClr val="242423"/>
                </a:solidFill>
                <a:latin typeface="Lucida Sans Unicode"/>
                <a:cs typeface="Lucida Sans Unicode"/>
              </a:rPr>
              <a:t> </a:t>
            </a:r>
            <a:r>
              <a:rPr sz="1800" spc="-100" dirty="0">
                <a:solidFill>
                  <a:srgbClr val="242423"/>
                </a:solidFill>
                <a:latin typeface="Lucida Sans Unicode"/>
                <a:cs typeface="Lucida Sans Unicode"/>
              </a:rPr>
              <a:t>lectures,</a:t>
            </a:r>
            <a:r>
              <a:rPr sz="1800" spc="-145" dirty="0">
                <a:solidFill>
                  <a:srgbClr val="242423"/>
                </a:solidFill>
                <a:latin typeface="Lucida Sans Unicode"/>
                <a:cs typeface="Lucida Sans Unicode"/>
              </a:rPr>
              <a:t> </a:t>
            </a:r>
            <a:r>
              <a:rPr sz="1800" spc="-85" dirty="0">
                <a:solidFill>
                  <a:srgbClr val="242423"/>
                </a:solidFill>
                <a:latin typeface="Lucida Sans Unicode"/>
                <a:cs typeface="Lucida Sans Unicode"/>
              </a:rPr>
              <a:t>speeches,</a:t>
            </a:r>
            <a:r>
              <a:rPr sz="1800" spc="-145" dirty="0">
                <a:solidFill>
                  <a:srgbClr val="242423"/>
                </a:solidFill>
                <a:latin typeface="Lucida Sans Unicode"/>
                <a:cs typeface="Lucida Sans Unicode"/>
              </a:rPr>
              <a:t> </a:t>
            </a:r>
            <a:r>
              <a:rPr sz="1800" spc="-120" dirty="0">
                <a:solidFill>
                  <a:srgbClr val="242423"/>
                </a:solidFill>
                <a:latin typeface="Lucida Sans Unicode"/>
                <a:cs typeface="Lucida Sans Unicode"/>
              </a:rPr>
              <a:t>reports,</a:t>
            </a:r>
            <a:r>
              <a:rPr sz="1800" spc="-145" dirty="0">
                <a:solidFill>
                  <a:srgbClr val="242423"/>
                </a:solidFill>
                <a:latin typeface="Lucida Sans Unicode"/>
                <a:cs typeface="Lucida Sans Unicode"/>
              </a:rPr>
              <a:t> </a:t>
            </a:r>
            <a:r>
              <a:rPr sz="1800" spc="-100" dirty="0">
                <a:solidFill>
                  <a:srgbClr val="242423"/>
                </a:solidFill>
                <a:latin typeface="Lucida Sans Unicode"/>
                <a:cs typeface="Lucida Sans Unicode"/>
              </a:rPr>
              <a:t>and</a:t>
            </a:r>
            <a:r>
              <a:rPr sz="1800" spc="-145" dirty="0">
                <a:solidFill>
                  <a:srgbClr val="242423"/>
                </a:solidFill>
                <a:latin typeface="Lucida Sans Unicode"/>
                <a:cs typeface="Lucida Sans Unicode"/>
              </a:rPr>
              <a:t> </a:t>
            </a:r>
            <a:r>
              <a:rPr sz="1800" spc="-110" dirty="0">
                <a:solidFill>
                  <a:srgbClr val="242423"/>
                </a:solidFill>
                <a:latin typeface="Lucida Sans Unicode"/>
                <a:cs typeface="Lucida Sans Unicode"/>
              </a:rPr>
              <a:t>more.</a:t>
            </a:r>
            <a:r>
              <a:rPr sz="1800" spc="-145" dirty="0">
                <a:solidFill>
                  <a:srgbClr val="242423"/>
                </a:solidFill>
                <a:latin typeface="Lucida Sans Unicode"/>
                <a:cs typeface="Lucida Sans Unicode"/>
              </a:rPr>
              <a:t> </a:t>
            </a:r>
            <a:r>
              <a:rPr sz="1800" spc="-70" dirty="0">
                <a:solidFill>
                  <a:srgbClr val="242423"/>
                </a:solidFill>
                <a:latin typeface="Lucida Sans Unicode"/>
                <a:cs typeface="Lucida Sans Unicode"/>
              </a:rPr>
              <a:t>It</a:t>
            </a:r>
            <a:r>
              <a:rPr sz="1800" spc="-150" dirty="0">
                <a:solidFill>
                  <a:srgbClr val="242423"/>
                </a:solidFill>
                <a:latin typeface="Lucida Sans Unicode"/>
                <a:cs typeface="Lucida Sans Unicode"/>
              </a:rPr>
              <a:t> </a:t>
            </a:r>
            <a:r>
              <a:rPr sz="1800" spc="-50" dirty="0">
                <a:solidFill>
                  <a:srgbClr val="242423"/>
                </a:solidFill>
                <a:latin typeface="Lucida Sans Unicode"/>
                <a:cs typeface="Lucida Sans Unicode"/>
              </a:rPr>
              <a:t>is</a:t>
            </a:r>
            <a:r>
              <a:rPr sz="1800" spc="-145" dirty="0">
                <a:solidFill>
                  <a:srgbClr val="242423"/>
                </a:solidFill>
                <a:latin typeface="Lucida Sans Unicode"/>
                <a:cs typeface="Lucida Sans Unicode"/>
              </a:rPr>
              <a:t> </a:t>
            </a:r>
            <a:r>
              <a:rPr sz="1800" spc="-90" dirty="0">
                <a:solidFill>
                  <a:srgbClr val="242423"/>
                </a:solidFill>
                <a:latin typeface="Lucida Sans Unicode"/>
                <a:cs typeface="Lucida Sans Unicode"/>
              </a:rPr>
              <a:t>mostly </a:t>
            </a:r>
            <a:r>
              <a:rPr sz="1800" spc="-555" dirty="0">
                <a:solidFill>
                  <a:srgbClr val="242423"/>
                </a:solidFill>
                <a:latin typeface="Lucida Sans Unicode"/>
                <a:cs typeface="Lucida Sans Unicode"/>
              </a:rPr>
              <a:t> </a:t>
            </a:r>
            <a:r>
              <a:rPr sz="1800" spc="-100" dirty="0">
                <a:solidFill>
                  <a:srgbClr val="242423"/>
                </a:solidFill>
                <a:latin typeface="Lucida Sans Unicode"/>
                <a:cs typeface="Lucida Sans Unicode"/>
              </a:rPr>
              <a:t>presented </a:t>
            </a:r>
            <a:r>
              <a:rPr sz="1800" spc="-95" dirty="0">
                <a:solidFill>
                  <a:srgbClr val="242423"/>
                </a:solidFill>
                <a:latin typeface="Lucida Sans Unicode"/>
                <a:cs typeface="Lucida Sans Unicode"/>
              </a:rPr>
              <a:t>before </a:t>
            </a:r>
            <a:r>
              <a:rPr sz="1800" spc="-80" dirty="0">
                <a:solidFill>
                  <a:srgbClr val="242423"/>
                </a:solidFill>
                <a:latin typeface="Lucida Sans Unicode"/>
                <a:cs typeface="Lucida Sans Unicode"/>
              </a:rPr>
              <a:t>an </a:t>
            </a:r>
            <a:r>
              <a:rPr sz="1800" spc="-90" dirty="0">
                <a:solidFill>
                  <a:srgbClr val="242423"/>
                </a:solidFill>
                <a:latin typeface="Lucida Sans Unicode"/>
                <a:cs typeface="Lucida Sans Unicode"/>
              </a:rPr>
              <a:t>audience. </a:t>
            </a:r>
            <a:r>
              <a:rPr sz="1800" spc="-70" dirty="0">
                <a:solidFill>
                  <a:srgbClr val="242423"/>
                </a:solidFill>
                <a:latin typeface="Lucida Sans Unicode"/>
                <a:cs typeface="Lucida Sans Unicode"/>
              </a:rPr>
              <a:t>It </a:t>
            </a:r>
            <a:r>
              <a:rPr sz="1800" spc="-60" dirty="0">
                <a:solidFill>
                  <a:srgbClr val="242423"/>
                </a:solidFill>
                <a:latin typeface="Lucida Sans Unicode"/>
                <a:cs typeface="Lucida Sans Unicode"/>
              </a:rPr>
              <a:t>serves </a:t>
            </a:r>
            <a:r>
              <a:rPr sz="1800" spc="-15" dirty="0">
                <a:solidFill>
                  <a:srgbClr val="242423"/>
                </a:solidFill>
                <a:latin typeface="Lucida Sans Unicode"/>
                <a:cs typeface="Lucida Sans Unicode"/>
              </a:rPr>
              <a:t>a </a:t>
            </a:r>
            <a:r>
              <a:rPr sz="1800" spc="-90" dirty="0">
                <a:solidFill>
                  <a:srgbClr val="242423"/>
                </a:solidFill>
                <a:latin typeface="Lucida Sans Unicode"/>
                <a:cs typeface="Lucida Sans Unicode"/>
              </a:rPr>
              <a:t>variety </a:t>
            </a:r>
            <a:r>
              <a:rPr sz="1800" spc="-70" dirty="0">
                <a:solidFill>
                  <a:srgbClr val="242423"/>
                </a:solidFill>
                <a:latin typeface="Lucida Sans Unicode"/>
                <a:cs typeface="Lucida Sans Unicode"/>
              </a:rPr>
              <a:t>of </a:t>
            </a:r>
            <a:r>
              <a:rPr sz="1800" spc="-110" dirty="0">
                <a:solidFill>
                  <a:srgbClr val="242423"/>
                </a:solidFill>
                <a:latin typeface="Lucida Sans Unicode"/>
                <a:cs typeface="Lucida Sans Unicode"/>
              </a:rPr>
              <a:t>purposes, </a:t>
            </a:r>
            <a:r>
              <a:rPr sz="1800" spc="-105" dirty="0">
                <a:solidFill>
                  <a:srgbClr val="242423"/>
                </a:solidFill>
                <a:latin typeface="Lucida Sans Unicode"/>
                <a:cs typeface="Lucida Sans Unicode"/>
              </a:rPr>
              <a:t> </a:t>
            </a:r>
            <a:r>
              <a:rPr sz="1800" spc="-114" dirty="0">
                <a:solidFill>
                  <a:srgbClr val="242423"/>
                </a:solidFill>
                <a:latin typeface="Lucida Sans Unicode"/>
                <a:cs typeface="Lucida Sans Unicode"/>
              </a:rPr>
              <a:t>making </a:t>
            </a:r>
            <a:r>
              <a:rPr sz="1800" spc="-90" dirty="0">
                <a:solidFill>
                  <a:srgbClr val="242423"/>
                </a:solidFill>
                <a:latin typeface="Lucida Sans Unicode"/>
                <a:cs typeface="Lucida Sans Unicode"/>
              </a:rPr>
              <a:t>presentations </a:t>
            </a:r>
            <a:r>
              <a:rPr sz="1800" spc="-100" dirty="0">
                <a:solidFill>
                  <a:srgbClr val="242423"/>
                </a:solidFill>
                <a:latin typeface="Lucida Sans Unicode"/>
                <a:cs typeface="Lucida Sans Unicode"/>
              </a:rPr>
              <a:t>powerful </a:t>
            </a:r>
            <a:r>
              <a:rPr sz="1800" spc="-80" dirty="0">
                <a:solidFill>
                  <a:srgbClr val="242423"/>
                </a:solidFill>
                <a:latin typeface="Lucida Sans Unicode"/>
                <a:cs typeface="Lucida Sans Unicode"/>
              </a:rPr>
              <a:t>tools </a:t>
            </a:r>
            <a:r>
              <a:rPr sz="1800" spc="-95" dirty="0">
                <a:solidFill>
                  <a:srgbClr val="242423"/>
                </a:solidFill>
                <a:latin typeface="Lucida Sans Unicode"/>
                <a:cs typeface="Lucida Sans Unicode"/>
              </a:rPr>
              <a:t>for convincing </a:t>
            </a:r>
            <a:r>
              <a:rPr sz="1800" spc="-100" dirty="0">
                <a:solidFill>
                  <a:srgbClr val="242423"/>
                </a:solidFill>
                <a:latin typeface="Lucida Sans Unicode"/>
                <a:cs typeface="Lucida Sans Unicode"/>
              </a:rPr>
              <a:t>and </a:t>
            </a:r>
            <a:r>
              <a:rPr sz="1800" spc="-95" dirty="0">
                <a:solidFill>
                  <a:srgbClr val="242423"/>
                </a:solidFill>
                <a:latin typeface="Lucida Sans Unicode"/>
                <a:cs typeface="Lucida Sans Unicode"/>
              </a:rPr>
              <a:t>teaching. </a:t>
            </a:r>
            <a:r>
              <a:rPr sz="1800" spc="-555" dirty="0">
                <a:solidFill>
                  <a:srgbClr val="242423"/>
                </a:solidFill>
                <a:latin typeface="Lucida Sans Unicode"/>
                <a:cs typeface="Lucida Sans Unicode"/>
              </a:rPr>
              <a:t> </a:t>
            </a:r>
            <a:r>
              <a:rPr sz="1800" spc="-70" dirty="0">
                <a:solidFill>
                  <a:srgbClr val="242423"/>
                </a:solidFill>
                <a:latin typeface="Lucida Sans Unicode"/>
                <a:cs typeface="Lucida Sans Unicode"/>
              </a:rPr>
              <a:t>Presentations </a:t>
            </a:r>
            <a:r>
              <a:rPr sz="1800" spc="-80" dirty="0">
                <a:solidFill>
                  <a:srgbClr val="242423"/>
                </a:solidFill>
                <a:latin typeface="Lucida Sans Unicode"/>
                <a:cs typeface="Lucida Sans Unicode"/>
              </a:rPr>
              <a:t>are </a:t>
            </a:r>
            <a:r>
              <a:rPr sz="1800" spc="-95" dirty="0">
                <a:solidFill>
                  <a:srgbClr val="242423"/>
                </a:solidFill>
                <a:latin typeface="Lucida Sans Unicode"/>
                <a:cs typeface="Lucida Sans Unicode"/>
              </a:rPr>
              <a:t>communication </a:t>
            </a:r>
            <a:r>
              <a:rPr sz="1800" spc="-80" dirty="0">
                <a:solidFill>
                  <a:srgbClr val="242423"/>
                </a:solidFill>
                <a:latin typeface="Lucida Sans Unicode"/>
                <a:cs typeface="Lucida Sans Unicode"/>
              </a:rPr>
              <a:t>tools </a:t>
            </a:r>
            <a:r>
              <a:rPr sz="1800" spc="-95" dirty="0">
                <a:solidFill>
                  <a:srgbClr val="242423"/>
                </a:solidFill>
                <a:latin typeface="Lucida Sans Unicode"/>
                <a:cs typeface="Lucida Sans Unicode"/>
              </a:rPr>
              <a:t>that </a:t>
            </a:r>
            <a:r>
              <a:rPr sz="1800" spc="-55" dirty="0">
                <a:solidFill>
                  <a:srgbClr val="242423"/>
                </a:solidFill>
                <a:latin typeface="Lucida Sans Unicode"/>
                <a:cs typeface="Lucida Sans Unicode"/>
              </a:rPr>
              <a:t>can </a:t>
            </a:r>
            <a:r>
              <a:rPr sz="1800" spc="-95" dirty="0">
                <a:solidFill>
                  <a:srgbClr val="242423"/>
                </a:solidFill>
                <a:latin typeface="Lucida Sans Unicode"/>
                <a:cs typeface="Lucida Sans Unicode"/>
              </a:rPr>
              <a:t>be </a:t>
            </a:r>
            <a:r>
              <a:rPr sz="1800" spc="-85" dirty="0">
                <a:solidFill>
                  <a:srgbClr val="242423"/>
                </a:solidFill>
                <a:latin typeface="Lucida Sans Unicode"/>
                <a:cs typeface="Lucida Sans Unicode"/>
              </a:rPr>
              <a:t>used </a:t>
            </a:r>
            <a:r>
              <a:rPr sz="1800" spc="-15" dirty="0">
                <a:solidFill>
                  <a:srgbClr val="242423"/>
                </a:solidFill>
                <a:latin typeface="Lucida Sans Unicode"/>
                <a:cs typeface="Lucida Sans Unicode"/>
              </a:rPr>
              <a:t>as </a:t>
            </a:r>
            <a:r>
              <a:rPr sz="1800" spc="-10" dirty="0">
                <a:solidFill>
                  <a:srgbClr val="242423"/>
                </a:solidFill>
                <a:latin typeface="Lucida Sans Unicode"/>
                <a:cs typeface="Lucida Sans Unicode"/>
              </a:rPr>
              <a:t> </a:t>
            </a:r>
            <a:r>
              <a:rPr sz="1800" spc="-105" dirty="0">
                <a:solidFill>
                  <a:srgbClr val="242423"/>
                </a:solidFill>
                <a:latin typeface="Lucida Sans Unicode"/>
                <a:cs typeface="Lucida Sans Unicode"/>
              </a:rPr>
              <a:t>demonstrations,</a:t>
            </a:r>
            <a:r>
              <a:rPr sz="1800" spc="-160" dirty="0">
                <a:solidFill>
                  <a:srgbClr val="242423"/>
                </a:solidFill>
                <a:latin typeface="Lucida Sans Unicode"/>
                <a:cs typeface="Lucida Sans Unicode"/>
              </a:rPr>
              <a:t> </a:t>
            </a:r>
            <a:r>
              <a:rPr sz="1800" spc="-100" dirty="0">
                <a:solidFill>
                  <a:srgbClr val="242423"/>
                </a:solidFill>
                <a:latin typeface="Lucida Sans Unicode"/>
                <a:cs typeface="Lucida Sans Unicode"/>
              </a:rPr>
              <a:t>lectures,</a:t>
            </a:r>
            <a:r>
              <a:rPr sz="1800" spc="-155" dirty="0">
                <a:solidFill>
                  <a:srgbClr val="242423"/>
                </a:solidFill>
                <a:latin typeface="Lucida Sans Unicode"/>
                <a:cs typeface="Lucida Sans Unicode"/>
              </a:rPr>
              <a:t> </a:t>
            </a:r>
            <a:r>
              <a:rPr sz="1800" spc="-85" dirty="0">
                <a:solidFill>
                  <a:srgbClr val="242423"/>
                </a:solidFill>
                <a:latin typeface="Lucida Sans Unicode"/>
                <a:cs typeface="Lucida Sans Unicode"/>
              </a:rPr>
              <a:t>speeches,</a:t>
            </a:r>
            <a:r>
              <a:rPr sz="1800" spc="-160" dirty="0">
                <a:solidFill>
                  <a:srgbClr val="242423"/>
                </a:solidFill>
                <a:latin typeface="Lucida Sans Unicode"/>
                <a:cs typeface="Lucida Sans Unicode"/>
              </a:rPr>
              <a:t> </a:t>
            </a:r>
            <a:r>
              <a:rPr sz="1800" spc="-120" dirty="0">
                <a:solidFill>
                  <a:srgbClr val="242423"/>
                </a:solidFill>
                <a:latin typeface="Lucida Sans Unicode"/>
                <a:cs typeface="Lucida Sans Unicode"/>
              </a:rPr>
              <a:t>reports,</a:t>
            </a:r>
            <a:r>
              <a:rPr sz="1800" spc="-155" dirty="0">
                <a:solidFill>
                  <a:srgbClr val="242423"/>
                </a:solidFill>
                <a:latin typeface="Lucida Sans Unicode"/>
                <a:cs typeface="Lucida Sans Unicode"/>
              </a:rPr>
              <a:t> </a:t>
            </a:r>
            <a:r>
              <a:rPr sz="1800" spc="-100" dirty="0">
                <a:solidFill>
                  <a:srgbClr val="242423"/>
                </a:solidFill>
                <a:latin typeface="Lucida Sans Unicode"/>
                <a:cs typeface="Lucida Sans Unicode"/>
              </a:rPr>
              <a:t>and</a:t>
            </a:r>
            <a:r>
              <a:rPr sz="1800" spc="-155" dirty="0">
                <a:solidFill>
                  <a:srgbClr val="242423"/>
                </a:solidFill>
                <a:latin typeface="Lucida Sans Unicode"/>
                <a:cs typeface="Lucida Sans Unicode"/>
              </a:rPr>
              <a:t> </a:t>
            </a:r>
            <a:r>
              <a:rPr sz="1800" spc="-110" dirty="0">
                <a:solidFill>
                  <a:srgbClr val="242423"/>
                </a:solidFill>
                <a:latin typeface="Lucida Sans Unicode"/>
                <a:cs typeface="Lucida Sans Unicode"/>
              </a:rPr>
              <a:t>more.</a:t>
            </a:r>
            <a:endParaRPr sz="1800">
              <a:latin typeface="Lucida Sans Unicode"/>
              <a:cs typeface="Lucida Sans Unicode"/>
            </a:endParaRPr>
          </a:p>
        </p:txBody>
      </p:sp>
      <p:grpSp>
        <p:nvGrpSpPr>
          <p:cNvPr id="7" name="object 7"/>
          <p:cNvGrpSpPr/>
          <p:nvPr/>
        </p:nvGrpSpPr>
        <p:grpSpPr>
          <a:xfrm>
            <a:off x="10145981" y="275689"/>
            <a:ext cx="8142605" cy="10011410"/>
            <a:chOff x="10145981" y="275689"/>
            <a:chExt cx="8142605" cy="10011410"/>
          </a:xfrm>
        </p:grpSpPr>
        <p:pic>
          <p:nvPicPr>
            <p:cNvPr id="8" name="object 8"/>
            <p:cNvPicPr/>
            <p:nvPr/>
          </p:nvPicPr>
          <p:blipFill>
            <a:blip r:embed="rId3" cstate="print"/>
            <a:stretch>
              <a:fillRect/>
            </a:stretch>
          </p:blipFill>
          <p:spPr>
            <a:xfrm>
              <a:off x="16088257" y="275724"/>
              <a:ext cx="2199742" cy="1876424"/>
            </a:xfrm>
            <a:prstGeom prst="rect">
              <a:avLst/>
            </a:prstGeom>
          </p:spPr>
        </p:pic>
        <p:pic>
          <p:nvPicPr>
            <p:cNvPr id="9" name="object 9"/>
            <p:cNvPicPr/>
            <p:nvPr/>
          </p:nvPicPr>
          <p:blipFill>
            <a:blip r:embed="rId4" cstate="print"/>
            <a:stretch>
              <a:fillRect/>
            </a:stretch>
          </p:blipFill>
          <p:spPr>
            <a:xfrm>
              <a:off x="10145981" y="8756427"/>
              <a:ext cx="3495674" cy="1530571"/>
            </a:xfrm>
            <a:prstGeom prst="rect">
              <a:avLst/>
            </a:prstGeom>
          </p:spPr>
        </p:pic>
        <p:pic>
          <p:nvPicPr>
            <p:cNvPr id="10" name="object 10"/>
            <p:cNvPicPr/>
            <p:nvPr/>
          </p:nvPicPr>
          <p:blipFill>
            <a:blip r:embed="rId5" cstate="print"/>
            <a:stretch>
              <a:fillRect/>
            </a:stretch>
          </p:blipFill>
          <p:spPr>
            <a:xfrm>
              <a:off x="15238581" y="8091725"/>
              <a:ext cx="1790699" cy="1714499"/>
            </a:xfrm>
            <a:prstGeom prst="rect">
              <a:avLst/>
            </a:prstGeom>
          </p:spPr>
        </p:pic>
        <p:pic>
          <p:nvPicPr>
            <p:cNvPr id="11" name="object 11"/>
            <p:cNvPicPr/>
            <p:nvPr/>
          </p:nvPicPr>
          <p:blipFill>
            <a:blip r:embed="rId6" cstate="print"/>
            <a:stretch>
              <a:fillRect/>
            </a:stretch>
          </p:blipFill>
          <p:spPr>
            <a:xfrm>
              <a:off x="11709627" y="275689"/>
              <a:ext cx="2299257" cy="2399370"/>
            </a:xfrm>
            <a:prstGeom prst="rect">
              <a:avLst/>
            </a:prstGeom>
          </p:spPr>
        </p:pic>
      </p:gr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861357" y="0"/>
            <a:ext cx="7426959" cy="10287000"/>
          </a:xfrm>
          <a:custGeom>
            <a:avLst/>
            <a:gdLst/>
            <a:ahLst/>
            <a:cxnLst/>
            <a:rect l="l" t="t" r="r" b="b"/>
            <a:pathLst>
              <a:path w="7426959" h="10287000">
                <a:moveTo>
                  <a:pt x="0" y="0"/>
                </a:moveTo>
                <a:lnTo>
                  <a:pt x="7426641" y="0"/>
                </a:lnTo>
                <a:lnTo>
                  <a:pt x="7426641" y="10286999"/>
                </a:lnTo>
                <a:lnTo>
                  <a:pt x="0" y="10286999"/>
                </a:lnTo>
                <a:lnTo>
                  <a:pt x="0" y="0"/>
                </a:lnTo>
                <a:close/>
              </a:path>
            </a:pathLst>
          </a:custGeom>
          <a:solidFill>
            <a:srgbClr val="F2F2F2"/>
          </a:solidFill>
        </p:spPr>
        <p:txBody>
          <a:bodyPr wrap="square" lIns="0" tIns="0" rIns="0" bIns="0" rtlCol="0"/>
          <a:lstStyle/>
          <a:p>
            <a:endParaRPr/>
          </a:p>
        </p:txBody>
      </p:sp>
      <p:sp>
        <p:nvSpPr>
          <p:cNvPr id="3" name="object 3"/>
          <p:cNvSpPr txBox="1">
            <a:spLocks noGrp="1"/>
          </p:cNvSpPr>
          <p:nvPr>
            <p:ph type="title"/>
          </p:nvPr>
        </p:nvSpPr>
        <p:spPr>
          <a:xfrm>
            <a:off x="1016000" y="950221"/>
            <a:ext cx="6313170" cy="1540510"/>
          </a:xfrm>
          <a:prstGeom prst="rect">
            <a:avLst/>
          </a:prstGeom>
        </p:spPr>
        <p:txBody>
          <a:bodyPr vert="horz" wrap="square" lIns="0" tIns="34290" rIns="0" bIns="0" rtlCol="0">
            <a:spAutoFit/>
          </a:bodyPr>
          <a:lstStyle/>
          <a:p>
            <a:pPr marL="12700" marR="5080">
              <a:lnSpc>
                <a:spcPts val="5930"/>
              </a:lnSpc>
              <a:spcBef>
                <a:spcPts val="270"/>
              </a:spcBef>
            </a:pPr>
            <a:r>
              <a:rPr sz="5000" spc="270" dirty="0"/>
              <a:t>S</a:t>
            </a:r>
            <a:r>
              <a:rPr sz="5000" spc="385" dirty="0"/>
              <a:t>P</a:t>
            </a:r>
            <a:r>
              <a:rPr sz="5000" spc="-190" dirty="0"/>
              <a:t>A</a:t>
            </a:r>
            <a:r>
              <a:rPr sz="5000" spc="-215" dirty="0"/>
              <a:t>C</a:t>
            </a:r>
            <a:r>
              <a:rPr sz="5000" spc="130" dirty="0"/>
              <a:t>E</a:t>
            </a:r>
            <a:r>
              <a:rPr sz="5000" spc="-345" dirty="0"/>
              <a:t> </a:t>
            </a:r>
            <a:r>
              <a:rPr sz="5000" spc="-185" dirty="0"/>
              <a:t>T</a:t>
            </a:r>
            <a:r>
              <a:rPr sz="5000" spc="-450" dirty="0"/>
              <a:t>O</a:t>
            </a:r>
            <a:r>
              <a:rPr sz="5000" spc="-229" dirty="0"/>
              <a:t>U</a:t>
            </a:r>
            <a:r>
              <a:rPr sz="5000" spc="-90" dirty="0"/>
              <a:t>R</a:t>
            </a:r>
            <a:r>
              <a:rPr sz="5000" spc="-85" dirty="0"/>
              <a:t>I</a:t>
            </a:r>
            <a:r>
              <a:rPr sz="5000" spc="270" dirty="0"/>
              <a:t>S</a:t>
            </a:r>
            <a:r>
              <a:rPr sz="5000" spc="60" dirty="0"/>
              <a:t>M</a:t>
            </a:r>
            <a:r>
              <a:rPr sz="5000" spc="-345" dirty="0"/>
              <a:t> </a:t>
            </a:r>
            <a:r>
              <a:rPr sz="5000" spc="-190" dirty="0"/>
              <a:t>A</a:t>
            </a:r>
            <a:r>
              <a:rPr sz="5000" spc="-135" dirty="0"/>
              <a:t>N</a:t>
            </a:r>
            <a:r>
              <a:rPr sz="5000" spc="-290" dirty="0"/>
              <a:t>D  </a:t>
            </a:r>
            <a:r>
              <a:rPr sz="5000" spc="-200" dirty="0"/>
              <a:t>COLONIZATION</a:t>
            </a:r>
            <a:endParaRPr sz="5000"/>
          </a:p>
        </p:txBody>
      </p:sp>
      <p:sp>
        <p:nvSpPr>
          <p:cNvPr id="4" name="object 4"/>
          <p:cNvSpPr txBox="1"/>
          <p:nvPr/>
        </p:nvSpPr>
        <p:spPr>
          <a:xfrm>
            <a:off x="11939962" y="945851"/>
            <a:ext cx="5252720" cy="1588135"/>
          </a:xfrm>
          <a:prstGeom prst="rect">
            <a:avLst/>
          </a:prstGeom>
        </p:spPr>
        <p:txBody>
          <a:bodyPr vert="horz" wrap="square" lIns="0" tIns="12700" rIns="0" bIns="0" rtlCol="0">
            <a:spAutoFit/>
          </a:bodyPr>
          <a:lstStyle/>
          <a:p>
            <a:pPr marL="12700" marR="5080">
              <a:lnSpc>
                <a:spcPct val="113900"/>
              </a:lnSpc>
              <a:spcBef>
                <a:spcPts val="100"/>
              </a:spcBef>
            </a:pPr>
            <a:r>
              <a:rPr sz="1800" spc="-70" dirty="0">
                <a:solidFill>
                  <a:srgbClr val="242423"/>
                </a:solidFill>
                <a:latin typeface="Lucida Sans Unicode"/>
                <a:cs typeface="Lucida Sans Unicode"/>
              </a:rPr>
              <a:t>Presentations </a:t>
            </a:r>
            <a:r>
              <a:rPr sz="1800" spc="-80" dirty="0">
                <a:solidFill>
                  <a:srgbClr val="242423"/>
                </a:solidFill>
                <a:latin typeface="Lucida Sans Unicode"/>
                <a:cs typeface="Lucida Sans Unicode"/>
              </a:rPr>
              <a:t>are </a:t>
            </a:r>
            <a:r>
              <a:rPr sz="1800" spc="-95" dirty="0">
                <a:solidFill>
                  <a:srgbClr val="242423"/>
                </a:solidFill>
                <a:latin typeface="Lucida Sans Unicode"/>
                <a:cs typeface="Lucida Sans Unicode"/>
              </a:rPr>
              <a:t>communication </a:t>
            </a:r>
            <a:r>
              <a:rPr sz="1800" spc="-80" dirty="0">
                <a:solidFill>
                  <a:srgbClr val="242423"/>
                </a:solidFill>
                <a:latin typeface="Lucida Sans Unicode"/>
                <a:cs typeface="Lucida Sans Unicode"/>
              </a:rPr>
              <a:t>tools </a:t>
            </a:r>
            <a:r>
              <a:rPr sz="1800" spc="-95" dirty="0">
                <a:solidFill>
                  <a:srgbClr val="242423"/>
                </a:solidFill>
                <a:latin typeface="Lucida Sans Unicode"/>
                <a:cs typeface="Lucida Sans Unicode"/>
              </a:rPr>
              <a:t>that </a:t>
            </a:r>
            <a:r>
              <a:rPr sz="1800" spc="-55" dirty="0">
                <a:solidFill>
                  <a:srgbClr val="242423"/>
                </a:solidFill>
                <a:latin typeface="Lucida Sans Unicode"/>
                <a:cs typeface="Lucida Sans Unicode"/>
              </a:rPr>
              <a:t>can </a:t>
            </a:r>
            <a:r>
              <a:rPr sz="1800" spc="-95" dirty="0">
                <a:solidFill>
                  <a:srgbClr val="242423"/>
                </a:solidFill>
                <a:latin typeface="Lucida Sans Unicode"/>
                <a:cs typeface="Lucida Sans Unicode"/>
              </a:rPr>
              <a:t>be </a:t>
            </a:r>
            <a:r>
              <a:rPr sz="1800" spc="-90" dirty="0">
                <a:solidFill>
                  <a:srgbClr val="242423"/>
                </a:solidFill>
                <a:latin typeface="Lucida Sans Unicode"/>
                <a:cs typeface="Lucida Sans Unicode"/>
              </a:rPr>
              <a:t> </a:t>
            </a:r>
            <a:r>
              <a:rPr sz="1800" spc="-85" dirty="0">
                <a:solidFill>
                  <a:srgbClr val="242423"/>
                </a:solidFill>
                <a:latin typeface="Lucida Sans Unicode"/>
                <a:cs typeface="Lucida Sans Unicode"/>
              </a:rPr>
              <a:t>used</a:t>
            </a:r>
            <a:r>
              <a:rPr sz="1800" spc="-150" dirty="0">
                <a:solidFill>
                  <a:srgbClr val="242423"/>
                </a:solidFill>
                <a:latin typeface="Lucida Sans Unicode"/>
                <a:cs typeface="Lucida Sans Unicode"/>
              </a:rPr>
              <a:t> </a:t>
            </a:r>
            <a:r>
              <a:rPr sz="1800" spc="-15" dirty="0">
                <a:solidFill>
                  <a:srgbClr val="242423"/>
                </a:solidFill>
                <a:latin typeface="Lucida Sans Unicode"/>
                <a:cs typeface="Lucida Sans Unicode"/>
              </a:rPr>
              <a:t>as</a:t>
            </a:r>
            <a:r>
              <a:rPr sz="1800" spc="-150" dirty="0">
                <a:solidFill>
                  <a:srgbClr val="242423"/>
                </a:solidFill>
                <a:latin typeface="Lucida Sans Unicode"/>
                <a:cs typeface="Lucida Sans Unicode"/>
              </a:rPr>
              <a:t> </a:t>
            </a:r>
            <a:r>
              <a:rPr sz="1800" spc="-105" dirty="0">
                <a:solidFill>
                  <a:srgbClr val="242423"/>
                </a:solidFill>
                <a:latin typeface="Lucida Sans Unicode"/>
                <a:cs typeface="Lucida Sans Unicode"/>
              </a:rPr>
              <a:t>demonstrations,</a:t>
            </a:r>
            <a:r>
              <a:rPr sz="1800" spc="-145" dirty="0">
                <a:solidFill>
                  <a:srgbClr val="242423"/>
                </a:solidFill>
                <a:latin typeface="Lucida Sans Unicode"/>
                <a:cs typeface="Lucida Sans Unicode"/>
              </a:rPr>
              <a:t> </a:t>
            </a:r>
            <a:r>
              <a:rPr sz="1800" spc="-100" dirty="0">
                <a:solidFill>
                  <a:srgbClr val="242423"/>
                </a:solidFill>
                <a:latin typeface="Lucida Sans Unicode"/>
                <a:cs typeface="Lucida Sans Unicode"/>
              </a:rPr>
              <a:t>lectures,</a:t>
            </a:r>
            <a:r>
              <a:rPr sz="1800" spc="-150" dirty="0">
                <a:solidFill>
                  <a:srgbClr val="242423"/>
                </a:solidFill>
                <a:latin typeface="Lucida Sans Unicode"/>
                <a:cs typeface="Lucida Sans Unicode"/>
              </a:rPr>
              <a:t> </a:t>
            </a:r>
            <a:r>
              <a:rPr sz="1800" spc="-85" dirty="0">
                <a:solidFill>
                  <a:srgbClr val="242423"/>
                </a:solidFill>
                <a:latin typeface="Lucida Sans Unicode"/>
                <a:cs typeface="Lucida Sans Unicode"/>
              </a:rPr>
              <a:t>speeches,</a:t>
            </a:r>
            <a:r>
              <a:rPr sz="1800" spc="-145" dirty="0">
                <a:solidFill>
                  <a:srgbClr val="242423"/>
                </a:solidFill>
                <a:latin typeface="Lucida Sans Unicode"/>
                <a:cs typeface="Lucida Sans Unicode"/>
              </a:rPr>
              <a:t> </a:t>
            </a:r>
            <a:r>
              <a:rPr sz="1800" spc="-120" dirty="0">
                <a:solidFill>
                  <a:srgbClr val="242423"/>
                </a:solidFill>
                <a:latin typeface="Lucida Sans Unicode"/>
                <a:cs typeface="Lucida Sans Unicode"/>
              </a:rPr>
              <a:t>reports, </a:t>
            </a:r>
            <a:r>
              <a:rPr sz="1800" spc="-555" dirty="0">
                <a:solidFill>
                  <a:srgbClr val="242423"/>
                </a:solidFill>
                <a:latin typeface="Lucida Sans Unicode"/>
                <a:cs typeface="Lucida Sans Unicode"/>
              </a:rPr>
              <a:t> </a:t>
            </a:r>
            <a:r>
              <a:rPr sz="1800" spc="-100" dirty="0">
                <a:solidFill>
                  <a:srgbClr val="242423"/>
                </a:solidFill>
                <a:latin typeface="Lucida Sans Unicode"/>
                <a:cs typeface="Lucida Sans Unicode"/>
              </a:rPr>
              <a:t>and</a:t>
            </a:r>
            <a:r>
              <a:rPr sz="1800" spc="-160" dirty="0">
                <a:solidFill>
                  <a:srgbClr val="242423"/>
                </a:solidFill>
                <a:latin typeface="Lucida Sans Unicode"/>
                <a:cs typeface="Lucida Sans Unicode"/>
              </a:rPr>
              <a:t> </a:t>
            </a:r>
            <a:r>
              <a:rPr sz="1800" spc="-110" dirty="0">
                <a:solidFill>
                  <a:srgbClr val="242423"/>
                </a:solidFill>
                <a:latin typeface="Lucida Sans Unicode"/>
                <a:cs typeface="Lucida Sans Unicode"/>
              </a:rPr>
              <a:t>more.</a:t>
            </a:r>
            <a:r>
              <a:rPr sz="1800" spc="-155" dirty="0">
                <a:solidFill>
                  <a:srgbClr val="242423"/>
                </a:solidFill>
                <a:latin typeface="Lucida Sans Unicode"/>
                <a:cs typeface="Lucida Sans Unicode"/>
              </a:rPr>
              <a:t> </a:t>
            </a:r>
            <a:r>
              <a:rPr sz="1800" spc="-70" dirty="0">
                <a:solidFill>
                  <a:srgbClr val="242423"/>
                </a:solidFill>
                <a:latin typeface="Lucida Sans Unicode"/>
                <a:cs typeface="Lucida Sans Unicode"/>
              </a:rPr>
              <a:t>It</a:t>
            </a:r>
            <a:r>
              <a:rPr sz="1800" spc="-155" dirty="0">
                <a:solidFill>
                  <a:srgbClr val="242423"/>
                </a:solidFill>
                <a:latin typeface="Lucida Sans Unicode"/>
                <a:cs typeface="Lucida Sans Unicode"/>
              </a:rPr>
              <a:t> </a:t>
            </a:r>
            <a:r>
              <a:rPr sz="1800" spc="-50" dirty="0">
                <a:solidFill>
                  <a:srgbClr val="242423"/>
                </a:solidFill>
                <a:latin typeface="Lucida Sans Unicode"/>
                <a:cs typeface="Lucida Sans Unicode"/>
              </a:rPr>
              <a:t>is</a:t>
            </a:r>
            <a:r>
              <a:rPr sz="1800" spc="-160" dirty="0">
                <a:solidFill>
                  <a:srgbClr val="242423"/>
                </a:solidFill>
                <a:latin typeface="Lucida Sans Unicode"/>
                <a:cs typeface="Lucida Sans Unicode"/>
              </a:rPr>
              <a:t> </a:t>
            </a:r>
            <a:r>
              <a:rPr sz="1800" spc="-90" dirty="0">
                <a:solidFill>
                  <a:srgbClr val="242423"/>
                </a:solidFill>
                <a:latin typeface="Lucida Sans Unicode"/>
                <a:cs typeface="Lucida Sans Unicode"/>
              </a:rPr>
              <a:t>mostly</a:t>
            </a:r>
            <a:r>
              <a:rPr sz="1800" spc="-155" dirty="0">
                <a:solidFill>
                  <a:srgbClr val="242423"/>
                </a:solidFill>
                <a:latin typeface="Lucida Sans Unicode"/>
                <a:cs typeface="Lucida Sans Unicode"/>
              </a:rPr>
              <a:t> </a:t>
            </a:r>
            <a:r>
              <a:rPr sz="1800" spc="-100" dirty="0">
                <a:solidFill>
                  <a:srgbClr val="242423"/>
                </a:solidFill>
                <a:latin typeface="Lucida Sans Unicode"/>
                <a:cs typeface="Lucida Sans Unicode"/>
              </a:rPr>
              <a:t>presented</a:t>
            </a:r>
            <a:r>
              <a:rPr sz="1800" spc="-155" dirty="0">
                <a:solidFill>
                  <a:srgbClr val="242423"/>
                </a:solidFill>
                <a:latin typeface="Lucida Sans Unicode"/>
                <a:cs typeface="Lucida Sans Unicode"/>
              </a:rPr>
              <a:t> </a:t>
            </a:r>
            <a:r>
              <a:rPr sz="1800" spc="-95" dirty="0">
                <a:solidFill>
                  <a:srgbClr val="242423"/>
                </a:solidFill>
                <a:latin typeface="Lucida Sans Unicode"/>
                <a:cs typeface="Lucida Sans Unicode"/>
              </a:rPr>
              <a:t>before</a:t>
            </a:r>
            <a:r>
              <a:rPr sz="1800" spc="-160" dirty="0">
                <a:solidFill>
                  <a:srgbClr val="242423"/>
                </a:solidFill>
                <a:latin typeface="Lucida Sans Unicode"/>
                <a:cs typeface="Lucida Sans Unicode"/>
              </a:rPr>
              <a:t> </a:t>
            </a:r>
            <a:r>
              <a:rPr sz="1800" spc="-80" dirty="0">
                <a:solidFill>
                  <a:srgbClr val="242423"/>
                </a:solidFill>
                <a:latin typeface="Lucida Sans Unicode"/>
                <a:cs typeface="Lucida Sans Unicode"/>
              </a:rPr>
              <a:t>an</a:t>
            </a:r>
            <a:r>
              <a:rPr sz="1800" spc="-155" dirty="0">
                <a:solidFill>
                  <a:srgbClr val="242423"/>
                </a:solidFill>
                <a:latin typeface="Lucida Sans Unicode"/>
                <a:cs typeface="Lucida Sans Unicode"/>
              </a:rPr>
              <a:t> </a:t>
            </a:r>
            <a:r>
              <a:rPr sz="1800" spc="-90" dirty="0">
                <a:solidFill>
                  <a:srgbClr val="242423"/>
                </a:solidFill>
                <a:latin typeface="Lucida Sans Unicode"/>
                <a:cs typeface="Lucida Sans Unicode"/>
              </a:rPr>
              <a:t>audience. </a:t>
            </a:r>
            <a:r>
              <a:rPr sz="1800" spc="-555" dirty="0">
                <a:solidFill>
                  <a:srgbClr val="242423"/>
                </a:solidFill>
                <a:latin typeface="Lucida Sans Unicode"/>
                <a:cs typeface="Lucida Sans Unicode"/>
              </a:rPr>
              <a:t> </a:t>
            </a:r>
            <a:r>
              <a:rPr sz="1800" spc="-50" dirty="0">
                <a:solidFill>
                  <a:srgbClr val="242423"/>
                </a:solidFill>
                <a:latin typeface="Lucida Sans Unicode"/>
                <a:cs typeface="Lucida Sans Unicode"/>
              </a:rPr>
              <a:t>I</a:t>
            </a:r>
            <a:r>
              <a:rPr sz="1800" spc="-85" dirty="0">
                <a:solidFill>
                  <a:srgbClr val="242423"/>
                </a:solidFill>
                <a:latin typeface="Lucida Sans Unicode"/>
                <a:cs typeface="Lucida Sans Unicode"/>
              </a:rPr>
              <a:t>t</a:t>
            </a:r>
            <a:r>
              <a:rPr sz="1800" spc="-160" dirty="0">
                <a:solidFill>
                  <a:srgbClr val="242423"/>
                </a:solidFill>
                <a:latin typeface="Lucida Sans Unicode"/>
                <a:cs typeface="Lucida Sans Unicode"/>
              </a:rPr>
              <a:t> </a:t>
            </a:r>
            <a:r>
              <a:rPr sz="1800" spc="-10" dirty="0">
                <a:solidFill>
                  <a:srgbClr val="242423"/>
                </a:solidFill>
                <a:latin typeface="Lucida Sans Unicode"/>
                <a:cs typeface="Lucida Sans Unicode"/>
              </a:rPr>
              <a:t>s</a:t>
            </a:r>
            <a:r>
              <a:rPr sz="1800" spc="-70" dirty="0">
                <a:solidFill>
                  <a:srgbClr val="242423"/>
                </a:solidFill>
                <a:latin typeface="Lucida Sans Unicode"/>
                <a:cs typeface="Lucida Sans Unicode"/>
              </a:rPr>
              <a:t>e</a:t>
            </a:r>
            <a:r>
              <a:rPr sz="1800" spc="-150" dirty="0">
                <a:solidFill>
                  <a:srgbClr val="242423"/>
                </a:solidFill>
                <a:latin typeface="Lucida Sans Unicode"/>
                <a:cs typeface="Lucida Sans Unicode"/>
              </a:rPr>
              <a:t>r</a:t>
            </a:r>
            <a:r>
              <a:rPr sz="1800" spc="-80" dirty="0">
                <a:solidFill>
                  <a:srgbClr val="242423"/>
                </a:solidFill>
                <a:latin typeface="Lucida Sans Unicode"/>
                <a:cs typeface="Lucida Sans Unicode"/>
              </a:rPr>
              <a:t>v</a:t>
            </a:r>
            <a:r>
              <a:rPr sz="1800" spc="-70" dirty="0">
                <a:solidFill>
                  <a:srgbClr val="242423"/>
                </a:solidFill>
                <a:latin typeface="Lucida Sans Unicode"/>
                <a:cs typeface="Lucida Sans Unicode"/>
              </a:rPr>
              <a:t>e</a:t>
            </a:r>
            <a:r>
              <a:rPr sz="1800" spc="10" dirty="0">
                <a:solidFill>
                  <a:srgbClr val="242423"/>
                </a:solidFill>
                <a:latin typeface="Lucida Sans Unicode"/>
                <a:cs typeface="Lucida Sans Unicode"/>
              </a:rPr>
              <a:t>s</a:t>
            </a:r>
            <a:r>
              <a:rPr sz="1800" spc="-160" dirty="0">
                <a:solidFill>
                  <a:srgbClr val="242423"/>
                </a:solidFill>
                <a:latin typeface="Lucida Sans Unicode"/>
                <a:cs typeface="Lucida Sans Unicode"/>
              </a:rPr>
              <a:t> </a:t>
            </a:r>
            <a:r>
              <a:rPr sz="1800" spc="-15" dirty="0">
                <a:solidFill>
                  <a:srgbClr val="242423"/>
                </a:solidFill>
                <a:latin typeface="Lucida Sans Unicode"/>
                <a:cs typeface="Lucida Sans Unicode"/>
              </a:rPr>
              <a:t>a</a:t>
            </a:r>
            <a:r>
              <a:rPr sz="1800" spc="-160" dirty="0">
                <a:solidFill>
                  <a:srgbClr val="242423"/>
                </a:solidFill>
                <a:latin typeface="Lucida Sans Unicode"/>
                <a:cs typeface="Lucida Sans Unicode"/>
              </a:rPr>
              <a:t> </a:t>
            </a:r>
            <a:r>
              <a:rPr sz="1800" spc="-80" dirty="0">
                <a:solidFill>
                  <a:srgbClr val="242423"/>
                </a:solidFill>
                <a:latin typeface="Lucida Sans Unicode"/>
                <a:cs typeface="Lucida Sans Unicode"/>
              </a:rPr>
              <a:t>v</a:t>
            </a:r>
            <a:r>
              <a:rPr sz="1800" spc="-35" dirty="0">
                <a:solidFill>
                  <a:srgbClr val="242423"/>
                </a:solidFill>
                <a:latin typeface="Lucida Sans Unicode"/>
                <a:cs typeface="Lucida Sans Unicode"/>
              </a:rPr>
              <a:t>a</a:t>
            </a:r>
            <a:r>
              <a:rPr sz="1800" spc="-150" dirty="0">
                <a:solidFill>
                  <a:srgbClr val="242423"/>
                </a:solidFill>
                <a:latin typeface="Lucida Sans Unicode"/>
                <a:cs typeface="Lucida Sans Unicode"/>
              </a:rPr>
              <a:t>r</a:t>
            </a:r>
            <a:r>
              <a:rPr sz="1800" spc="-105" dirty="0">
                <a:solidFill>
                  <a:srgbClr val="242423"/>
                </a:solidFill>
                <a:latin typeface="Lucida Sans Unicode"/>
                <a:cs typeface="Lucida Sans Unicode"/>
              </a:rPr>
              <a:t>i</a:t>
            </a:r>
            <a:r>
              <a:rPr sz="1800" spc="-70" dirty="0">
                <a:solidFill>
                  <a:srgbClr val="242423"/>
                </a:solidFill>
                <a:latin typeface="Lucida Sans Unicode"/>
                <a:cs typeface="Lucida Sans Unicode"/>
              </a:rPr>
              <a:t>e</a:t>
            </a:r>
            <a:r>
              <a:rPr sz="1800" spc="-105" dirty="0">
                <a:solidFill>
                  <a:srgbClr val="242423"/>
                </a:solidFill>
                <a:latin typeface="Lucida Sans Unicode"/>
                <a:cs typeface="Lucida Sans Unicode"/>
              </a:rPr>
              <a:t>t</a:t>
            </a:r>
            <a:r>
              <a:rPr sz="1800" spc="-90" dirty="0">
                <a:solidFill>
                  <a:srgbClr val="242423"/>
                </a:solidFill>
                <a:latin typeface="Lucida Sans Unicode"/>
                <a:cs typeface="Lucida Sans Unicode"/>
              </a:rPr>
              <a:t>y</a:t>
            </a:r>
            <a:r>
              <a:rPr sz="1800" spc="-160" dirty="0">
                <a:solidFill>
                  <a:srgbClr val="242423"/>
                </a:solidFill>
                <a:latin typeface="Lucida Sans Unicode"/>
                <a:cs typeface="Lucida Sans Unicode"/>
              </a:rPr>
              <a:t> </a:t>
            </a:r>
            <a:r>
              <a:rPr sz="1800" spc="-100" dirty="0">
                <a:solidFill>
                  <a:srgbClr val="242423"/>
                </a:solidFill>
                <a:latin typeface="Lucida Sans Unicode"/>
                <a:cs typeface="Lucida Sans Unicode"/>
              </a:rPr>
              <a:t>o</a:t>
            </a:r>
            <a:r>
              <a:rPr sz="1800" spc="-40" dirty="0">
                <a:solidFill>
                  <a:srgbClr val="242423"/>
                </a:solidFill>
                <a:latin typeface="Lucida Sans Unicode"/>
                <a:cs typeface="Lucida Sans Unicode"/>
              </a:rPr>
              <a:t>f</a:t>
            </a:r>
            <a:r>
              <a:rPr sz="1800" spc="-160" dirty="0">
                <a:solidFill>
                  <a:srgbClr val="242423"/>
                </a:solidFill>
                <a:latin typeface="Lucida Sans Unicode"/>
                <a:cs typeface="Lucida Sans Unicode"/>
              </a:rPr>
              <a:t> </a:t>
            </a:r>
            <a:r>
              <a:rPr sz="1800" spc="-145" dirty="0">
                <a:solidFill>
                  <a:srgbClr val="242423"/>
                </a:solidFill>
                <a:latin typeface="Lucida Sans Unicode"/>
                <a:cs typeface="Lucida Sans Unicode"/>
              </a:rPr>
              <a:t>pu</a:t>
            </a:r>
            <a:r>
              <a:rPr sz="1800" spc="-150" dirty="0">
                <a:solidFill>
                  <a:srgbClr val="242423"/>
                </a:solidFill>
                <a:latin typeface="Lucida Sans Unicode"/>
                <a:cs typeface="Lucida Sans Unicode"/>
              </a:rPr>
              <a:t>r</a:t>
            </a:r>
            <a:r>
              <a:rPr sz="1800" spc="-145" dirty="0">
                <a:solidFill>
                  <a:srgbClr val="242423"/>
                </a:solidFill>
                <a:latin typeface="Lucida Sans Unicode"/>
                <a:cs typeface="Lucida Sans Unicode"/>
              </a:rPr>
              <a:t>p</a:t>
            </a:r>
            <a:r>
              <a:rPr sz="1800" spc="-100" dirty="0">
                <a:solidFill>
                  <a:srgbClr val="242423"/>
                </a:solidFill>
                <a:latin typeface="Lucida Sans Unicode"/>
                <a:cs typeface="Lucida Sans Unicode"/>
              </a:rPr>
              <a:t>o</a:t>
            </a:r>
            <a:r>
              <a:rPr sz="1800" spc="-10" dirty="0">
                <a:solidFill>
                  <a:srgbClr val="242423"/>
                </a:solidFill>
                <a:latin typeface="Lucida Sans Unicode"/>
                <a:cs typeface="Lucida Sans Unicode"/>
              </a:rPr>
              <a:t>s</a:t>
            </a:r>
            <a:r>
              <a:rPr sz="1800" spc="-70" dirty="0">
                <a:solidFill>
                  <a:srgbClr val="242423"/>
                </a:solidFill>
                <a:latin typeface="Lucida Sans Unicode"/>
                <a:cs typeface="Lucida Sans Unicode"/>
              </a:rPr>
              <a:t>e</a:t>
            </a:r>
            <a:r>
              <a:rPr sz="1800" spc="-10" dirty="0">
                <a:solidFill>
                  <a:srgbClr val="242423"/>
                </a:solidFill>
                <a:latin typeface="Lucida Sans Unicode"/>
                <a:cs typeface="Lucida Sans Unicode"/>
              </a:rPr>
              <a:t>s</a:t>
            </a:r>
            <a:r>
              <a:rPr sz="1800" spc="-220" dirty="0">
                <a:solidFill>
                  <a:srgbClr val="242423"/>
                </a:solidFill>
                <a:latin typeface="Lucida Sans Unicode"/>
                <a:cs typeface="Lucida Sans Unicode"/>
              </a:rPr>
              <a:t>,</a:t>
            </a:r>
            <a:r>
              <a:rPr sz="1800" spc="-160" dirty="0">
                <a:solidFill>
                  <a:srgbClr val="242423"/>
                </a:solidFill>
                <a:latin typeface="Lucida Sans Unicode"/>
                <a:cs typeface="Lucida Sans Unicode"/>
              </a:rPr>
              <a:t> </a:t>
            </a:r>
            <a:r>
              <a:rPr sz="1800" spc="-125" dirty="0">
                <a:solidFill>
                  <a:srgbClr val="242423"/>
                </a:solidFill>
                <a:latin typeface="Lucida Sans Unicode"/>
                <a:cs typeface="Lucida Sans Unicode"/>
              </a:rPr>
              <a:t>m</a:t>
            </a:r>
            <a:r>
              <a:rPr sz="1800" spc="-35" dirty="0">
                <a:solidFill>
                  <a:srgbClr val="242423"/>
                </a:solidFill>
                <a:latin typeface="Lucida Sans Unicode"/>
                <a:cs typeface="Lucida Sans Unicode"/>
              </a:rPr>
              <a:t>a</a:t>
            </a:r>
            <a:r>
              <a:rPr sz="1800" spc="-160" dirty="0">
                <a:solidFill>
                  <a:srgbClr val="242423"/>
                </a:solidFill>
                <a:latin typeface="Lucida Sans Unicode"/>
                <a:cs typeface="Lucida Sans Unicode"/>
              </a:rPr>
              <a:t>k</a:t>
            </a:r>
            <a:r>
              <a:rPr sz="1800" spc="-105" dirty="0">
                <a:solidFill>
                  <a:srgbClr val="242423"/>
                </a:solidFill>
                <a:latin typeface="Lucida Sans Unicode"/>
                <a:cs typeface="Lucida Sans Unicode"/>
              </a:rPr>
              <a:t>i</a:t>
            </a:r>
            <a:r>
              <a:rPr sz="1800" spc="-145" dirty="0">
                <a:solidFill>
                  <a:srgbClr val="242423"/>
                </a:solidFill>
                <a:latin typeface="Lucida Sans Unicode"/>
                <a:cs typeface="Lucida Sans Unicode"/>
              </a:rPr>
              <a:t>n</a:t>
            </a:r>
            <a:r>
              <a:rPr sz="1800" spc="-114" dirty="0">
                <a:solidFill>
                  <a:srgbClr val="242423"/>
                </a:solidFill>
                <a:latin typeface="Lucida Sans Unicode"/>
                <a:cs typeface="Lucida Sans Unicode"/>
              </a:rPr>
              <a:t>g</a:t>
            </a:r>
            <a:r>
              <a:rPr sz="1800" spc="-160" dirty="0">
                <a:solidFill>
                  <a:srgbClr val="242423"/>
                </a:solidFill>
                <a:latin typeface="Lucida Sans Unicode"/>
                <a:cs typeface="Lucida Sans Unicode"/>
              </a:rPr>
              <a:t> </a:t>
            </a:r>
            <a:r>
              <a:rPr sz="1800" spc="-145" dirty="0">
                <a:solidFill>
                  <a:srgbClr val="242423"/>
                </a:solidFill>
                <a:latin typeface="Lucida Sans Unicode"/>
                <a:cs typeface="Lucida Sans Unicode"/>
              </a:rPr>
              <a:t>p</a:t>
            </a:r>
            <a:r>
              <a:rPr sz="1800" spc="-150" dirty="0">
                <a:solidFill>
                  <a:srgbClr val="242423"/>
                </a:solidFill>
                <a:latin typeface="Lucida Sans Unicode"/>
                <a:cs typeface="Lucida Sans Unicode"/>
              </a:rPr>
              <a:t>r</a:t>
            </a:r>
            <a:r>
              <a:rPr sz="1800" spc="-70" dirty="0">
                <a:solidFill>
                  <a:srgbClr val="242423"/>
                </a:solidFill>
                <a:latin typeface="Lucida Sans Unicode"/>
                <a:cs typeface="Lucida Sans Unicode"/>
              </a:rPr>
              <a:t>e</a:t>
            </a:r>
            <a:r>
              <a:rPr sz="1800" spc="-10" dirty="0">
                <a:solidFill>
                  <a:srgbClr val="242423"/>
                </a:solidFill>
                <a:latin typeface="Lucida Sans Unicode"/>
                <a:cs typeface="Lucida Sans Unicode"/>
              </a:rPr>
              <a:t>s</a:t>
            </a:r>
            <a:r>
              <a:rPr sz="1800" spc="-70" dirty="0">
                <a:solidFill>
                  <a:srgbClr val="242423"/>
                </a:solidFill>
                <a:latin typeface="Lucida Sans Unicode"/>
                <a:cs typeface="Lucida Sans Unicode"/>
              </a:rPr>
              <a:t>e</a:t>
            </a:r>
            <a:r>
              <a:rPr sz="1800" spc="-145" dirty="0">
                <a:solidFill>
                  <a:srgbClr val="242423"/>
                </a:solidFill>
                <a:latin typeface="Lucida Sans Unicode"/>
                <a:cs typeface="Lucida Sans Unicode"/>
              </a:rPr>
              <a:t>n</a:t>
            </a:r>
            <a:r>
              <a:rPr sz="1800" spc="-105" dirty="0">
                <a:solidFill>
                  <a:srgbClr val="242423"/>
                </a:solidFill>
                <a:latin typeface="Lucida Sans Unicode"/>
                <a:cs typeface="Lucida Sans Unicode"/>
              </a:rPr>
              <a:t>t</a:t>
            </a:r>
            <a:r>
              <a:rPr sz="1800" spc="-35" dirty="0">
                <a:solidFill>
                  <a:srgbClr val="242423"/>
                </a:solidFill>
                <a:latin typeface="Lucida Sans Unicode"/>
                <a:cs typeface="Lucida Sans Unicode"/>
              </a:rPr>
              <a:t>a</a:t>
            </a:r>
            <a:r>
              <a:rPr sz="1800" spc="-105" dirty="0">
                <a:solidFill>
                  <a:srgbClr val="242423"/>
                </a:solidFill>
                <a:latin typeface="Lucida Sans Unicode"/>
                <a:cs typeface="Lucida Sans Unicode"/>
              </a:rPr>
              <a:t>ti</a:t>
            </a:r>
            <a:r>
              <a:rPr sz="1800" spc="-100" dirty="0">
                <a:solidFill>
                  <a:srgbClr val="242423"/>
                </a:solidFill>
                <a:latin typeface="Lucida Sans Unicode"/>
                <a:cs typeface="Lucida Sans Unicode"/>
              </a:rPr>
              <a:t>o</a:t>
            </a:r>
            <a:r>
              <a:rPr sz="1800" spc="-145" dirty="0">
                <a:solidFill>
                  <a:srgbClr val="242423"/>
                </a:solidFill>
                <a:latin typeface="Lucida Sans Unicode"/>
                <a:cs typeface="Lucida Sans Unicode"/>
              </a:rPr>
              <a:t>n</a:t>
            </a:r>
            <a:r>
              <a:rPr sz="1800" spc="5" dirty="0">
                <a:solidFill>
                  <a:srgbClr val="242423"/>
                </a:solidFill>
                <a:latin typeface="Lucida Sans Unicode"/>
                <a:cs typeface="Lucida Sans Unicode"/>
              </a:rPr>
              <a:t>s  </a:t>
            </a:r>
            <a:r>
              <a:rPr sz="1800" spc="-145" dirty="0">
                <a:solidFill>
                  <a:srgbClr val="242423"/>
                </a:solidFill>
                <a:latin typeface="Lucida Sans Unicode"/>
                <a:cs typeface="Lucida Sans Unicode"/>
              </a:rPr>
              <a:t>p</a:t>
            </a:r>
            <a:r>
              <a:rPr sz="1800" spc="-100" dirty="0">
                <a:solidFill>
                  <a:srgbClr val="242423"/>
                </a:solidFill>
                <a:latin typeface="Lucida Sans Unicode"/>
                <a:cs typeface="Lucida Sans Unicode"/>
              </a:rPr>
              <a:t>o</a:t>
            </a:r>
            <a:r>
              <a:rPr sz="1800" spc="-55" dirty="0">
                <a:solidFill>
                  <a:srgbClr val="242423"/>
                </a:solidFill>
                <a:latin typeface="Lucida Sans Unicode"/>
                <a:cs typeface="Lucida Sans Unicode"/>
              </a:rPr>
              <a:t>w</a:t>
            </a:r>
            <a:r>
              <a:rPr sz="1800" spc="-70" dirty="0">
                <a:solidFill>
                  <a:srgbClr val="242423"/>
                </a:solidFill>
                <a:latin typeface="Lucida Sans Unicode"/>
                <a:cs typeface="Lucida Sans Unicode"/>
              </a:rPr>
              <a:t>e</a:t>
            </a:r>
            <a:r>
              <a:rPr sz="1800" spc="-150" dirty="0">
                <a:solidFill>
                  <a:srgbClr val="242423"/>
                </a:solidFill>
                <a:latin typeface="Lucida Sans Unicode"/>
                <a:cs typeface="Lucida Sans Unicode"/>
              </a:rPr>
              <a:t>r</a:t>
            </a:r>
            <a:r>
              <a:rPr sz="1800" spc="-60" dirty="0">
                <a:solidFill>
                  <a:srgbClr val="242423"/>
                </a:solidFill>
                <a:latin typeface="Lucida Sans Unicode"/>
                <a:cs typeface="Lucida Sans Unicode"/>
              </a:rPr>
              <a:t>f</a:t>
            </a:r>
            <a:r>
              <a:rPr sz="1800" spc="-145" dirty="0">
                <a:solidFill>
                  <a:srgbClr val="242423"/>
                </a:solidFill>
                <a:latin typeface="Lucida Sans Unicode"/>
                <a:cs typeface="Lucida Sans Unicode"/>
              </a:rPr>
              <a:t>u</a:t>
            </a:r>
            <a:r>
              <a:rPr sz="1800" spc="-85" dirty="0">
                <a:solidFill>
                  <a:srgbClr val="242423"/>
                </a:solidFill>
                <a:latin typeface="Lucida Sans Unicode"/>
                <a:cs typeface="Lucida Sans Unicode"/>
              </a:rPr>
              <a:t>l</a:t>
            </a:r>
            <a:r>
              <a:rPr sz="1800" spc="-160" dirty="0">
                <a:solidFill>
                  <a:srgbClr val="242423"/>
                </a:solidFill>
                <a:latin typeface="Lucida Sans Unicode"/>
                <a:cs typeface="Lucida Sans Unicode"/>
              </a:rPr>
              <a:t> </a:t>
            </a:r>
            <a:r>
              <a:rPr sz="1800" spc="-105" dirty="0">
                <a:solidFill>
                  <a:srgbClr val="242423"/>
                </a:solidFill>
                <a:latin typeface="Lucida Sans Unicode"/>
                <a:cs typeface="Lucida Sans Unicode"/>
              </a:rPr>
              <a:t>t</a:t>
            </a:r>
            <a:r>
              <a:rPr sz="1800" spc="-100" dirty="0">
                <a:solidFill>
                  <a:srgbClr val="242423"/>
                </a:solidFill>
                <a:latin typeface="Lucida Sans Unicode"/>
                <a:cs typeface="Lucida Sans Unicode"/>
              </a:rPr>
              <a:t>oo</a:t>
            </a:r>
            <a:r>
              <a:rPr sz="1800" spc="-105" dirty="0">
                <a:solidFill>
                  <a:srgbClr val="242423"/>
                </a:solidFill>
                <a:latin typeface="Lucida Sans Unicode"/>
                <a:cs typeface="Lucida Sans Unicode"/>
              </a:rPr>
              <a:t>l</a:t>
            </a:r>
            <a:r>
              <a:rPr sz="1800" spc="10" dirty="0">
                <a:solidFill>
                  <a:srgbClr val="242423"/>
                </a:solidFill>
                <a:latin typeface="Lucida Sans Unicode"/>
                <a:cs typeface="Lucida Sans Unicode"/>
              </a:rPr>
              <a:t>s</a:t>
            </a:r>
            <a:r>
              <a:rPr sz="1800" spc="-160" dirty="0">
                <a:solidFill>
                  <a:srgbClr val="242423"/>
                </a:solidFill>
                <a:latin typeface="Lucida Sans Unicode"/>
                <a:cs typeface="Lucida Sans Unicode"/>
              </a:rPr>
              <a:t> </a:t>
            </a:r>
            <a:r>
              <a:rPr sz="1800" spc="-60" dirty="0">
                <a:solidFill>
                  <a:srgbClr val="242423"/>
                </a:solidFill>
                <a:latin typeface="Lucida Sans Unicode"/>
                <a:cs typeface="Lucida Sans Unicode"/>
              </a:rPr>
              <a:t>f</a:t>
            </a:r>
            <a:r>
              <a:rPr sz="1800" spc="-100" dirty="0">
                <a:solidFill>
                  <a:srgbClr val="242423"/>
                </a:solidFill>
                <a:latin typeface="Lucida Sans Unicode"/>
                <a:cs typeface="Lucida Sans Unicode"/>
              </a:rPr>
              <a:t>o</a:t>
            </a:r>
            <a:r>
              <a:rPr sz="1800" spc="-130" dirty="0">
                <a:solidFill>
                  <a:srgbClr val="242423"/>
                </a:solidFill>
                <a:latin typeface="Lucida Sans Unicode"/>
                <a:cs typeface="Lucida Sans Unicode"/>
              </a:rPr>
              <a:t>r</a:t>
            </a:r>
            <a:r>
              <a:rPr sz="1800" spc="-160" dirty="0">
                <a:solidFill>
                  <a:srgbClr val="242423"/>
                </a:solidFill>
                <a:latin typeface="Lucida Sans Unicode"/>
                <a:cs typeface="Lucida Sans Unicode"/>
              </a:rPr>
              <a:t> </a:t>
            </a:r>
            <a:r>
              <a:rPr sz="1800" dirty="0">
                <a:solidFill>
                  <a:srgbClr val="242423"/>
                </a:solidFill>
                <a:latin typeface="Lucida Sans Unicode"/>
                <a:cs typeface="Lucida Sans Unicode"/>
              </a:rPr>
              <a:t>c</a:t>
            </a:r>
            <a:r>
              <a:rPr sz="1800" spc="-100" dirty="0">
                <a:solidFill>
                  <a:srgbClr val="242423"/>
                </a:solidFill>
                <a:latin typeface="Lucida Sans Unicode"/>
                <a:cs typeface="Lucida Sans Unicode"/>
              </a:rPr>
              <a:t>o</a:t>
            </a:r>
            <a:r>
              <a:rPr sz="1800" spc="-145" dirty="0">
                <a:solidFill>
                  <a:srgbClr val="242423"/>
                </a:solidFill>
                <a:latin typeface="Lucida Sans Unicode"/>
                <a:cs typeface="Lucida Sans Unicode"/>
              </a:rPr>
              <a:t>n</a:t>
            </a:r>
            <a:r>
              <a:rPr sz="1800" spc="-80" dirty="0">
                <a:solidFill>
                  <a:srgbClr val="242423"/>
                </a:solidFill>
                <a:latin typeface="Lucida Sans Unicode"/>
                <a:cs typeface="Lucida Sans Unicode"/>
              </a:rPr>
              <a:t>v</a:t>
            </a:r>
            <a:r>
              <a:rPr sz="1800" spc="-105" dirty="0">
                <a:solidFill>
                  <a:srgbClr val="242423"/>
                </a:solidFill>
                <a:latin typeface="Lucida Sans Unicode"/>
                <a:cs typeface="Lucida Sans Unicode"/>
              </a:rPr>
              <a:t>i</a:t>
            </a:r>
            <a:r>
              <a:rPr sz="1800" spc="-145" dirty="0">
                <a:solidFill>
                  <a:srgbClr val="242423"/>
                </a:solidFill>
                <a:latin typeface="Lucida Sans Unicode"/>
                <a:cs typeface="Lucida Sans Unicode"/>
              </a:rPr>
              <a:t>n</a:t>
            </a:r>
            <a:r>
              <a:rPr sz="1800" dirty="0">
                <a:solidFill>
                  <a:srgbClr val="242423"/>
                </a:solidFill>
                <a:latin typeface="Lucida Sans Unicode"/>
                <a:cs typeface="Lucida Sans Unicode"/>
              </a:rPr>
              <a:t>c</a:t>
            </a:r>
            <a:r>
              <a:rPr sz="1800" spc="-105" dirty="0">
                <a:solidFill>
                  <a:srgbClr val="242423"/>
                </a:solidFill>
                <a:latin typeface="Lucida Sans Unicode"/>
                <a:cs typeface="Lucida Sans Unicode"/>
              </a:rPr>
              <a:t>i</a:t>
            </a:r>
            <a:r>
              <a:rPr sz="1800" spc="-145" dirty="0">
                <a:solidFill>
                  <a:srgbClr val="242423"/>
                </a:solidFill>
                <a:latin typeface="Lucida Sans Unicode"/>
                <a:cs typeface="Lucida Sans Unicode"/>
              </a:rPr>
              <a:t>n</a:t>
            </a:r>
            <a:r>
              <a:rPr sz="1800" spc="-114" dirty="0">
                <a:solidFill>
                  <a:srgbClr val="242423"/>
                </a:solidFill>
                <a:latin typeface="Lucida Sans Unicode"/>
                <a:cs typeface="Lucida Sans Unicode"/>
              </a:rPr>
              <a:t>g</a:t>
            </a:r>
            <a:r>
              <a:rPr sz="1800" spc="-160" dirty="0">
                <a:solidFill>
                  <a:srgbClr val="242423"/>
                </a:solidFill>
                <a:latin typeface="Lucida Sans Unicode"/>
                <a:cs typeface="Lucida Sans Unicode"/>
              </a:rPr>
              <a:t> </a:t>
            </a:r>
            <a:r>
              <a:rPr sz="1800" spc="-35" dirty="0">
                <a:solidFill>
                  <a:srgbClr val="242423"/>
                </a:solidFill>
                <a:latin typeface="Lucida Sans Unicode"/>
                <a:cs typeface="Lucida Sans Unicode"/>
              </a:rPr>
              <a:t>a</a:t>
            </a:r>
            <a:r>
              <a:rPr sz="1800" spc="-145" dirty="0">
                <a:solidFill>
                  <a:srgbClr val="242423"/>
                </a:solidFill>
                <a:latin typeface="Lucida Sans Unicode"/>
                <a:cs typeface="Lucida Sans Unicode"/>
              </a:rPr>
              <a:t>n</a:t>
            </a:r>
            <a:r>
              <a:rPr sz="1800" spc="-120" dirty="0">
                <a:solidFill>
                  <a:srgbClr val="242423"/>
                </a:solidFill>
                <a:latin typeface="Lucida Sans Unicode"/>
                <a:cs typeface="Lucida Sans Unicode"/>
              </a:rPr>
              <a:t>d</a:t>
            </a:r>
            <a:r>
              <a:rPr sz="1800" spc="-160" dirty="0">
                <a:solidFill>
                  <a:srgbClr val="242423"/>
                </a:solidFill>
                <a:latin typeface="Lucida Sans Unicode"/>
                <a:cs typeface="Lucida Sans Unicode"/>
              </a:rPr>
              <a:t> </a:t>
            </a:r>
            <a:r>
              <a:rPr sz="1800" spc="-105" dirty="0">
                <a:solidFill>
                  <a:srgbClr val="242423"/>
                </a:solidFill>
                <a:latin typeface="Lucida Sans Unicode"/>
                <a:cs typeface="Lucida Sans Unicode"/>
              </a:rPr>
              <a:t>t</a:t>
            </a:r>
            <a:r>
              <a:rPr sz="1800" spc="-70" dirty="0">
                <a:solidFill>
                  <a:srgbClr val="242423"/>
                </a:solidFill>
                <a:latin typeface="Lucida Sans Unicode"/>
                <a:cs typeface="Lucida Sans Unicode"/>
              </a:rPr>
              <a:t>e</a:t>
            </a:r>
            <a:r>
              <a:rPr sz="1800" spc="-35" dirty="0">
                <a:solidFill>
                  <a:srgbClr val="242423"/>
                </a:solidFill>
                <a:latin typeface="Lucida Sans Unicode"/>
                <a:cs typeface="Lucida Sans Unicode"/>
              </a:rPr>
              <a:t>a</a:t>
            </a:r>
            <a:r>
              <a:rPr sz="1800" dirty="0">
                <a:solidFill>
                  <a:srgbClr val="242423"/>
                </a:solidFill>
                <a:latin typeface="Lucida Sans Unicode"/>
                <a:cs typeface="Lucida Sans Unicode"/>
              </a:rPr>
              <a:t>c</a:t>
            </a:r>
            <a:r>
              <a:rPr sz="1800" spc="-150" dirty="0">
                <a:solidFill>
                  <a:srgbClr val="242423"/>
                </a:solidFill>
                <a:latin typeface="Lucida Sans Unicode"/>
                <a:cs typeface="Lucida Sans Unicode"/>
              </a:rPr>
              <a:t>h</a:t>
            </a:r>
            <a:r>
              <a:rPr sz="1800" spc="-105" dirty="0">
                <a:solidFill>
                  <a:srgbClr val="242423"/>
                </a:solidFill>
                <a:latin typeface="Lucida Sans Unicode"/>
                <a:cs typeface="Lucida Sans Unicode"/>
              </a:rPr>
              <a:t>i</a:t>
            </a:r>
            <a:r>
              <a:rPr sz="1800" spc="-145" dirty="0">
                <a:solidFill>
                  <a:srgbClr val="242423"/>
                </a:solidFill>
                <a:latin typeface="Lucida Sans Unicode"/>
                <a:cs typeface="Lucida Sans Unicode"/>
              </a:rPr>
              <a:t>n</a:t>
            </a:r>
            <a:r>
              <a:rPr sz="1800" spc="-135" dirty="0">
                <a:solidFill>
                  <a:srgbClr val="242423"/>
                </a:solidFill>
                <a:latin typeface="Lucida Sans Unicode"/>
                <a:cs typeface="Lucida Sans Unicode"/>
              </a:rPr>
              <a:t>g</a:t>
            </a:r>
            <a:r>
              <a:rPr sz="1800" spc="-95" dirty="0">
                <a:solidFill>
                  <a:srgbClr val="242423"/>
                </a:solidFill>
                <a:latin typeface="Lucida Sans Unicode"/>
                <a:cs typeface="Lucida Sans Unicode"/>
              </a:rPr>
              <a:t>.</a:t>
            </a:r>
            <a:endParaRPr sz="1800">
              <a:latin typeface="Lucida Sans Unicode"/>
              <a:cs typeface="Lucida Sans Unicode"/>
            </a:endParaRPr>
          </a:p>
        </p:txBody>
      </p:sp>
      <p:grpSp>
        <p:nvGrpSpPr>
          <p:cNvPr id="5" name="object 5"/>
          <p:cNvGrpSpPr/>
          <p:nvPr/>
        </p:nvGrpSpPr>
        <p:grpSpPr>
          <a:xfrm>
            <a:off x="703556" y="3952172"/>
            <a:ext cx="11487785" cy="5702935"/>
            <a:chOff x="703556" y="3952172"/>
            <a:chExt cx="11487785" cy="5702935"/>
          </a:xfrm>
        </p:grpSpPr>
        <p:pic>
          <p:nvPicPr>
            <p:cNvPr id="6" name="object 6"/>
            <p:cNvPicPr/>
            <p:nvPr/>
          </p:nvPicPr>
          <p:blipFill>
            <a:blip r:embed="rId2" cstate="print"/>
            <a:stretch>
              <a:fillRect/>
            </a:stretch>
          </p:blipFill>
          <p:spPr>
            <a:xfrm>
              <a:off x="995778" y="3952172"/>
              <a:ext cx="9867899" cy="5702684"/>
            </a:xfrm>
            <a:prstGeom prst="rect">
              <a:avLst/>
            </a:prstGeom>
          </p:spPr>
        </p:pic>
        <p:pic>
          <p:nvPicPr>
            <p:cNvPr id="7" name="object 7"/>
            <p:cNvPicPr/>
            <p:nvPr/>
          </p:nvPicPr>
          <p:blipFill>
            <a:blip r:embed="rId3" cstate="print"/>
            <a:stretch>
              <a:fillRect/>
            </a:stretch>
          </p:blipFill>
          <p:spPr>
            <a:xfrm>
              <a:off x="9885721" y="7040713"/>
              <a:ext cx="2305049" cy="2219324"/>
            </a:xfrm>
            <a:prstGeom prst="rect">
              <a:avLst/>
            </a:prstGeom>
          </p:spPr>
        </p:pic>
        <p:pic>
          <p:nvPicPr>
            <p:cNvPr id="8" name="object 8"/>
            <p:cNvPicPr/>
            <p:nvPr/>
          </p:nvPicPr>
          <p:blipFill>
            <a:blip r:embed="rId4" cstate="print"/>
            <a:stretch>
              <a:fillRect/>
            </a:stretch>
          </p:blipFill>
          <p:spPr>
            <a:xfrm>
              <a:off x="703556" y="4359497"/>
              <a:ext cx="1638299" cy="1571624"/>
            </a:xfrm>
            <a:prstGeom prst="rect">
              <a:avLst/>
            </a:prstGeom>
          </p:spPr>
        </p:pic>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flipH="1">
            <a:off x="10496550" y="-1116"/>
            <a:ext cx="7791450" cy="10287000"/>
            <a:chOff x="0" y="1"/>
            <a:chExt cx="7791450" cy="10287000"/>
          </a:xfrm>
        </p:grpSpPr>
        <p:sp>
          <p:nvSpPr>
            <p:cNvPr id="3" name="object 3"/>
            <p:cNvSpPr/>
            <p:nvPr/>
          </p:nvSpPr>
          <p:spPr>
            <a:xfrm>
              <a:off x="0" y="1"/>
              <a:ext cx="5143500" cy="10287000"/>
            </a:xfrm>
            <a:custGeom>
              <a:avLst/>
              <a:gdLst/>
              <a:ahLst/>
              <a:cxnLst/>
              <a:rect l="l" t="t" r="r" b="b"/>
              <a:pathLst>
                <a:path w="5143500" h="10287000">
                  <a:moveTo>
                    <a:pt x="5143499" y="10286999"/>
                  </a:moveTo>
                  <a:lnTo>
                    <a:pt x="0" y="10286999"/>
                  </a:lnTo>
                  <a:lnTo>
                    <a:pt x="0" y="0"/>
                  </a:lnTo>
                  <a:lnTo>
                    <a:pt x="5143499" y="0"/>
                  </a:lnTo>
                  <a:lnTo>
                    <a:pt x="5143499" y="10286999"/>
                  </a:lnTo>
                  <a:close/>
                </a:path>
              </a:pathLst>
            </a:custGeom>
            <a:solidFill>
              <a:srgbClr val="F2F2F2"/>
            </a:solidFill>
          </p:spPr>
          <p:txBody>
            <a:bodyPr wrap="square" lIns="0" tIns="0" rIns="0" bIns="0" rtlCol="0"/>
            <a:lstStyle/>
            <a:p>
              <a:endParaRPr/>
            </a:p>
          </p:txBody>
        </p:sp>
        <p:pic>
          <p:nvPicPr>
            <p:cNvPr id="4" name="object 4"/>
            <p:cNvPicPr/>
            <p:nvPr/>
          </p:nvPicPr>
          <p:blipFill>
            <a:blip r:embed="rId2" cstate="print"/>
            <a:stretch>
              <a:fillRect/>
            </a:stretch>
          </p:blipFill>
          <p:spPr>
            <a:xfrm>
              <a:off x="0" y="1946747"/>
              <a:ext cx="7791029" cy="6391274"/>
            </a:xfrm>
            <a:prstGeom prst="rect">
              <a:avLst/>
            </a:prstGeom>
          </p:spPr>
        </p:pic>
        <p:pic>
          <p:nvPicPr>
            <p:cNvPr id="5" name="object 5"/>
            <p:cNvPicPr/>
            <p:nvPr/>
          </p:nvPicPr>
          <p:blipFill>
            <a:blip r:embed="rId3" cstate="print"/>
            <a:stretch>
              <a:fillRect/>
            </a:stretch>
          </p:blipFill>
          <p:spPr>
            <a:xfrm>
              <a:off x="495687" y="1"/>
              <a:ext cx="2573142" cy="2544819"/>
            </a:xfrm>
            <a:prstGeom prst="rect">
              <a:avLst/>
            </a:prstGeom>
          </p:spPr>
        </p:pic>
        <p:pic>
          <p:nvPicPr>
            <p:cNvPr id="6" name="object 6"/>
            <p:cNvPicPr/>
            <p:nvPr/>
          </p:nvPicPr>
          <p:blipFill>
            <a:blip r:embed="rId4" cstate="print"/>
            <a:stretch>
              <a:fillRect/>
            </a:stretch>
          </p:blipFill>
          <p:spPr>
            <a:xfrm>
              <a:off x="0" y="7159128"/>
              <a:ext cx="3287364" cy="3127871"/>
            </a:xfrm>
            <a:prstGeom prst="rect">
              <a:avLst/>
            </a:prstGeom>
          </p:spPr>
        </p:pic>
      </p:grpSp>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57480" y="175772"/>
            <a:ext cx="3119718" cy="1705855"/>
          </a:xfrm>
          <a:prstGeom prst="rect">
            <a:avLst/>
          </a:prstGeom>
        </p:spPr>
      </p:pic>
      <p:sp>
        <p:nvSpPr>
          <p:cNvPr id="12" name="object 13"/>
          <p:cNvSpPr txBox="1"/>
          <p:nvPr/>
        </p:nvSpPr>
        <p:spPr>
          <a:xfrm>
            <a:off x="1066800" y="1562417"/>
            <a:ext cx="11195050" cy="5391785"/>
          </a:xfrm>
          <a:prstGeom prst="rect">
            <a:avLst/>
          </a:prstGeom>
        </p:spPr>
        <p:txBody>
          <a:bodyPr wrap="square" lIns="0" tIns="195580" rIns="0" bIns="0">
            <a:spAutoFit/>
          </a:bodyPr>
          <a:lstStyle/>
          <a:p>
            <a:pPr marL="12700" marR="0" defTabSz="914400" fontAlgn="auto">
              <a:lnSpc>
                <a:spcPct val="150000"/>
              </a:lnSpc>
              <a:spcBef>
                <a:spcPts val="1540"/>
              </a:spcBef>
              <a:buClrTx/>
              <a:buSzTx/>
              <a:buFontTx/>
              <a:defRPr/>
            </a:pPr>
            <a:r>
              <a:rPr kumimoji="0" lang="zh-CN" altLang="en-US" sz="4000" kern="1200" cap="none" spc="0" normalizeH="0" baseline="0" noProof="0" dirty="0" smtClean="0">
                <a:solidFill>
                  <a:srgbClr val="558ED5"/>
                </a:solidFill>
                <a:latin typeface="方正粗黑宋简体" panose="02000000000000000000" pitchFamily="2" charset="-122"/>
                <a:ea typeface="方正粗黑宋简体" panose="02000000000000000000" pitchFamily="2" charset="-122"/>
                <a:cs typeface="+mn-cs"/>
              </a:rPr>
              <a:t>项目目标</a:t>
            </a:r>
            <a:endParaRPr kumimoji="0" lang="en-US" altLang="zh-CN" sz="4000" kern="1200" cap="none" spc="0" normalizeH="0" baseline="0" noProof="0" dirty="0" smtClean="0">
              <a:solidFill>
                <a:srgbClr val="558ED5"/>
              </a:solidFill>
              <a:latin typeface="方正粗黑宋简体" panose="02000000000000000000" pitchFamily="2" charset="-122"/>
              <a:ea typeface="方正粗黑宋简体" panose="02000000000000000000" pitchFamily="2" charset="-122"/>
              <a:cs typeface="+mn-cs"/>
            </a:endParaRPr>
          </a:p>
          <a:p>
            <a:pPr marL="12700" marR="0" defTabSz="914400" fontAlgn="auto">
              <a:lnSpc>
                <a:spcPct val="150000"/>
              </a:lnSpc>
              <a:spcBef>
                <a:spcPts val="1540"/>
              </a:spcBef>
              <a:buClrTx/>
              <a:buSzTx/>
              <a:buFontTx/>
              <a:defRPr/>
            </a:pPr>
            <a:r>
              <a:rPr kumimoji="0" lang="en-US" altLang="zh-CN" sz="2800" kern="1200" cap="none" spc="140" normalizeH="0" baseline="0" noProof="1" smtClean="0">
                <a:latin typeface="华文中宋" panose="02010600040101010101" pitchFamily="2" charset="-122"/>
                <a:ea typeface="华文中宋" panose="02010600040101010101" pitchFamily="2" charset="-122"/>
                <a:cs typeface="宋体" panose="02010600030101010101" pitchFamily="2" charset="-122"/>
              </a:rPr>
              <a:t>	</a:t>
            </a:r>
            <a:r>
              <a:rPr kumimoji="0" lang="zh-CN" altLang="en-US" sz="2800" kern="1200" cap="none" spc="140" normalizeH="0" baseline="0" noProof="1" smtClean="0">
                <a:latin typeface="华文中宋" panose="02010600040101010101" pitchFamily="2" charset="-122"/>
                <a:ea typeface="华文中宋" panose="02010600040101010101" pitchFamily="2" charset="-122"/>
                <a:cs typeface="宋体" panose="02010600030101010101" pitchFamily="2" charset="-122"/>
              </a:rPr>
              <a:t>为了使</a:t>
            </a:r>
            <a:r>
              <a:rPr kumimoji="0" lang="zh-CN" altLang="en-US" sz="2800" b="1" kern="1200" cap="none" spc="140" normalizeH="0" baseline="0" noProof="1" smtClean="0">
                <a:latin typeface="华文中宋" panose="02010600040101010101" pitchFamily="2" charset="-122"/>
                <a:ea typeface="华文中宋" panose="02010600040101010101" pitchFamily="2" charset="-122"/>
                <a:cs typeface="宋体" panose="02010600030101010101" pitchFamily="2" charset="-122"/>
              </a:rPr>
              <a:t>教师</a:t>
            </a:r>
            <a:r>
              <a:rPr kumimoji="0" lang="zh-CN" altLang="en-US" sz="2800" kern="1200" cap="none" spc="140" normalizeH="0" baseline="0" noProof="1" smtClean="0">
                <a:latin typeface="华文中宋" panose="02010600040101010101" pitchFamily="2" charset="-122"/>
                <a:ea typeface="华文中宋" panose="02010600040101010101" pitchFamily="2" charset="-122"/>
                <a:cs typeface="宋体" panose="02010600030101010101" pitchFamily="2" charset="-122"/>
              </a:rPr>
              <a:t>能够把最新、最前沿的关于软件需求工程的信息传播给学生；为了</a:t>
            </a:r>
            <a:r>
              <a:rPr kumimoji="0" lang="zh-CN" altLang="en-US" sz="2800" b="1" kern="1200" cap="none" spc="140" normalizeH="0" baseline="0" noProof="1" smtClean="0">
                <a:latin typeface="华文中宋" panose="02010600040101010101" pitchFamily="2" charset="-122"/>
                <a:ea typeface="华文中宋" panose="02010600040101010101" pitchFamily="2" charset="-122"/>
                <a:cs typeface="宋体" panose="02010600030101010101" pitchFamily="2" charset="-122"/>
              </a:rPr>
              <a:t>学生</a:t>
            </a:r>
            <a:r>
              <a:rPr kumimoji="0" lang="zh-CN" altLang="en-US" sz="2800" kern="1200" cap="none" spc="140" normalizeH="0" baseline="0" noProof="1" smtClean="0">
                <a:latin typeface="华文中宋" panose="02010600040101010101" pitchFamily="2" charset="-122"/>
                <a:ea typeface="华文中宋" panose="02010600040101010101" pitchFamily="2" charset="-122"/>
                <a:cs typeface="宋体" panose="02010600030101010101" pitchFamily="2" charset="-122"/>
              </a:rPr>
              <a:t>能够利用网络得到老师帮助；为了师生之间，同学之间能够充分</a:t>
            </a:r>
            <a:r>
              <a:rPr kumimoji="0" lang="zh-CN" altLang="en-US" sz="2800" b="1" kern="1200" cap="none" spc="140" normalizeH="0" baseline="0" noProof="1" smtClean="0">
                <a:latin typeface="华文中宋" panose="02010600040101010101" pitchFamily="2" charset="-122"/>
                <a:ea typeface="华文中宋" panose="02010600040101010101" pitchFamily="2" charset="-122"/>
                <a:cs typeface="宋体" panose="02010600030101010101" pitchFamily="2" charset="-122"/>
              </a:rPr>
              <a:t>交流</a:t>
            </a:r>
            <a:r>
              <a:rPr kumimoji="0" lang="zh-CN" altLang="en-US" sz="2800" kern="1200" cap="none" spc="140" normalizeH="0" baseline="0" noProof="1" smtClean="0">
                <a:latin typeface="华文中宋" panose="02010600040101010101" pitchFamily="2" charset="-122"/>
                <a:ea typeface="华文中宋" panose="02010600040101010101" pitchFamily="2" charset="-122"/>
                <a:cs typeface="宋体" panose="02010600030101010101" pitchFamily="2" charset="-122"/>
              </a:rPr>
              <a:t>，沟通心得。</a:t>
            </a:r>
            <a:endParaRPr kumimoji="0" lang="en-US" altLang="zh-CN" sz="2800" kern="1200" cap="none" spc="140" normalizeH="0" baseline="0" noProof="1" smtClean="0">
              <a:latin typeface="华文中宋" panose="02010600040101010101" pitchFamily="2" charset="-122"/>
              <a:ea typeface="华文中宋" panose="02010600040101010101" pitchFamily="2" charset="-122"/>
              <a:cs typeface="宋体" panose="02010600030101010101" pitchFamily="2" charset="-122"/>
            </a:endParaRPr>
          </a:p>
          <a:p>
            <a:pPr marL="12700" marR="0" defTabSz="914400" fontAlgn="auto">
              <a:lnSpc>
                <a:spcPct val="150000"/>
              </a:lnSpc>
              <a:spcBef>
                <a:spcPts val="1540"/>
              </a:spcBef>
              <a:buClrTx/>
              <a:buSzTx/>
              <a:buFontTx/>
              <a:defRPr/>
            </a:pPr>
            <a:r>
              <a:rPr kumimoji="0" lang="en-US" altLang="zh-CN" sz="2800" kern="1200" cap="none" spc="140" normalizeH="0" baseline="0" noProof="1" smtClean="0">
                <a:latin typeface="华文中宋" panose="02010600040101010101" pitchFamily="2" charset="-122"/>
                <a:ea typeface="华文中宋" panose="02010600040101010101" pitchFamily="2" charset="-122"/>
                <a:cs typeface="宋体" panose="02010600030101010101" pitchFamily="2" charset="-122"/>
              </a:rPr>
              <a:t>	</a:t>
            </a:r>
            <a:r>
              <a:rPr kumimoji="0" lang="zh-CN" altLang="en-US" sz="2800" kern="1200" cap="none" spc="140" normalizeH="0" baseline="0" noProof="1" smtClean="0">
                <a:latin typeface="华文中宋" panose="02010600040101010101" pitchFamily="2" charset="-122"/>
                <a:ea typeface="华文中宋" panose="02010600040101010101" pitchFamily="2" charset="-122"/>
                <a:cs typeface="宋体" panose="02010600030101010101" pitchFamily="2" charset="-122"/>
              </a:rPr>
              <a:t>软件工程专业课程学习交流系统将提供一个</a:t>
            </a:r>
            <a:r>
              <a:rPr kumimoji="0" lang="zh-CN" altLang="en-US" sz="2800" b="1" kern="1200" cap="none" spc="140" normalizeH="0" baseline="0" noProof="1" smtClean="0">
                <a:latin typeface="华文中宋" panose="02010600040101010101" pitchFamily="2" charset="-122"/>
                <a:ea typeface="华文中宋" panose="02010600040101010101" pitchFamily="2" charset="-122"/>
                <a:cs typeface="宋体" panose="02010600030101010101" pitchFamily="2" charset="-122"/>
              </a:rPr>
              <a:t>专业的平台</a:t>
            </a:r>
            <a:r>
              <a:rPr kumimoji="0" lang="zh-CN" altLang="en-US" sz="2800" kern="1200" cap="none" spc="140" normalizeH="0" baseline="0" noProof="1" smtClean="0">
                <a:latin typeface="华文中宋" panose="02010600040101010101" pitchFamily="2" charset="-122"/>
                <a:ea typeface="华文中宋" panose="02010600040101010101" pitchFamily="2" charset="-122"/>
                <a:cs typeface="宋体" panose="02010600030101010101" pitchFamily="2" charset="-122"/>
              </a:rPr>
              <a:t>。为教师和同学服务，也为软件需求、软件项目管理、软件测试、软件体系结构等软件工程化课程的教学方法提供</a:t>
            </a:r>
            <a:r>
              <a:rPr kumimoji="0" lang="zh-CN" altLang="en-US" sz="2800" b="1" kern="1200" cap="none" spc="140" normalizeH="0" baseline="0" noProof="1" smtClean="0">
                <a:latin typeface="华文中宋" panose="02010600040101010101" pitchFamily="2" charset="-122"/>
                <a:ea typeface="华文中宋" panose="02010600040101010101" pitchFamily="2" charset="-122"/>
                <a:cs typeface="宋体" panose="02010600030101010101" pitchFamily="2" charset="-122"/>
              </a:rPr>
              <a:t>试验基地</a:t>
            </a:r>
            <a:r>
              <a:rPr kumimoji="0" lang="zh-CN" altLang="en-US" sz="2800" kern="1200" cap="none" spc="140" normalizeH="0" baseline="0" noProof="1" smtClean="0">
                <a:latin typeface="华文中宋" panose="02010600040101010101" pitchFamily="2" charset="-122"/>
                <a:ea typeface="华文中宋" panose="02010600040101010101" pitchFamily="2" charset="-122"/>
                <a:cs typeface="宋体" panose="02010600030101010101" pitchFamily="2" charset="-122"/>
              </a:rPr>
              <a:t>。</a:t>
            </a:r>
            <a:endParaRPr kumimoji="0" lang="zh-CN" altLang="en-US" sz="2800" kern="1200" cap="none" spc="140" normalizeH="0" baseline="0" noProof="1">
              <a:latin typeface="华文中宋" panose="02010600040101010101" pitchFamily="2" charset="-122"/>
              <a:ea typeface="华文中宋" panose="02010600040101010101" pitchFamily="2" charset="-122"/>
              <a:cs typeface="宋体" panose="02010600030101010101" pitchFamily="2" charset="-122"/>
            </a:endParaRPr>
          </a:p>
        </p:txBody>
      </p:sp>
      <p:sp>
        <p:nvSpPr>
          <p:cNvPr id="15" name="object 18"/>
          <p:cNvSpPr txBox="1"/>
          <p:nvPr/>
        </p:nvSpPr>
        <p:spPr>
          <a:xfrm>
            <a:off x="304800" y="8278813"/>
            <a:ext cx="5702300" cy="1876425"/>
          </a:xfrm>
          <a:prstGeom prst="rect">
            <a:avLst/>
          </a:prstGeom>
        </p:spPr>
        <p:txBody>
          <a:bodyPr lIns="0" tIns="201930" rIns="0" bIns="0">
            <a:spAutoFit/>
          </a:bodyPr>
          <a:lstStyle/>
          <a:p>
            <a:pPr marL="12700" marR="0" defTabSz="914400" fontAlgn="auto">
              <a:spcBef>
                <a:spcPts val="580"/>
              </a:spcBef>
              <a:buClrTx/>
              <a:buSzTx/>
              <a:buFontTx/>
              <a:defRPr/>
            </a:pPr>
            <a:r>
              <a:rPr kumimoji="0" lang="zh-CN" sz="72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项目章程</a:t>
            </a:r>
          </a:p>
          <a:p>
            <a:pPr marL="12700" marR="0" defTabSz="914400" fontAlgn="auto">
              <a:spcBef>
                <a:spcPts val="580"/>
              </a:spcBef>
              <a:buClrTx/>
              <a:buSzTx/>
              <a:buFontTx/>
              <a:defRPr/>
            </a:pPr>
            <a:r>
              <a:rPr kumimoji="0" lang="zh-CN" altLang="en-US" sz="32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a:t>
            </a:r>
            <a:r>
              <a:rPr kumimoji="0" lang="zh-CN" sz="32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a:t>
            </a:r>
          </a:p>
        </p:txBody>
      </p:sp>
    </p:spTree>
    <p:extLst>
      <p:ext uri="{BB962C8B-B14F-4D97-AF65-F5344CB8AC3E}">
        <p14:creationId xmlns:p14="http://schemas.microsoft.com/office/powerpoint/2010/main" val="23512824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
            <a:ext cx="7791450" cy="10287000"/>
            <a:chOff x="0" y="1"/>
            <a:chExt cx="7791450" cy="10287000"/>
          </a:xfrm>
        </p:grpSpPr>
        <p:sp>
          <p:nvSpPr>
            <p:cNvPr id="3" name="object 3"/>
            <p:cNvSpPr/>
            <p:nvPr/>
          </p:nvSpPr>
          <p:spPr>
            <a:xfrm>
              <a:off x="0" y="1"/>
              <a:ext cx="5143500" cy="10287000"/>
            </a:xfrm>
            <a:custGeom>
              <a:avLst/>
              <a:gdLst/>
              <a:ahLst/>
              <a:cxnLst/>
              <a:rect l="l" t="t" r="r" b="b"/>
              <a:pathLst>
                <a:path w="5143500" h="10287000">
                  <a:moveTo>
                    <a:pt x="5143499" y="10286999"/>
                  </a:moveTo>
                  <a:lnTo>
                    <a:pt x="0" y="10286999"/>
                  </a:lnTo>
                  <a:lnTo>
                    <a:pt x="0" y="0"/>
                  </a:lnTo>
                  <a:lnTo>
                    <a:pt x="5143499" y="0"/>
                  </a:lnTo>
                  <a:lnTo>
                    <a:pt x="5143499" y="10286999"/>
                  </a:lnTo>
                  <a:close/>
                </a:path>
              </a:pathLst>
            </a:custGeom>
            <a:solidFill>
              <a:srgbClr val="F2F2F2"/>
            </a:solidFill>
          </p:spPr>
          <p:txBody>
            <a:bodyPr wrap="square" lIns="0" tIns="0" rIns="0" bIns="0" rtlCol="0"/>
            <a:lstStyle/>
            <a:p>
              <a:endParaRPr/>
            </a:p>
          </p:txBody>
        </p:sp>
        <p:pic>
          <p:nvPicPr>
            <p:cNvPr id="4" name="object 4"/>
            <p:cNvPicPr/>
            <p:nvPr/>
          </p:nvPicPr>
          <p:blipFill>
            <a:blip r:embed="rId2" cstate="print"/>
            <a:stretch>
              <a:fillRect/>
            </a:stretch>
          </p:blipFill>
          <p:spPr>
            <a:xfrm>
              <a:off x="0" y="1946747"/>
              <a:ext cx="7791029" cy="6391274"/>
            </a:xfrm>
            <a:prstGeom prst="rect">
              <a:avLst/>
            </a:prstGeom>
          </p:spPr>
        </p:pic>
        <p:pic>
          <p:nvPicPr>
            <p:cNvPr id="5" name="object 5"/>
            <p:cNvPicPr/>
            <p:nvPr/>
          </p:nvPicPr>
          <p:blipFill>
            <a:blip r:embed="rId3" cstate="print"/>
            <a:stretch>
              <a:fillRect/>
            </a:stretch>
          </p:blipFill>
          <p:spPr>
            <a:xfrm>
              <a:off x="495687" y="1"/>
              <a:ext cx="2573142" cy="2544819"/>
            </a:xfrm>
            <a:prstGeom prst="rect">
              <a:avLst/>
            </a:prstGeom>
          </p:spPr>
        </p:pic>
        <p:pic>
          <p:nvPicPr>
            <p:cNvPr id="6" name="object 6"/>
            <p:cNvPicPr/>
            <p:nvPr/>
          </p:nvPicPr>
          <p:blipFill>
            <a:blip r:embed="rId4" cstate="print"/>
            <a:stretch>
              <a:fillRect/>
            </a:stretch>
          </p:blipFill>
          <p:spPr>
            <a:xfrm>
              <a:off x="0" y="7159128"/>
              <a:ext cx="3287364" cy="3127871"/>
            </a:xfrm>
            <a:prstGeom prst="rect">
              <a:avLst/>
            </a:prstGeom>
          </p:spPr>
        </p:pic>
      </p:grpSp>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57480" y="175772"/>
            <a:ext cx="3119718" cy="1705855"/>
          </a:xfrm>
          <a:prstGeom prst="rect">
            <a:avLst/>
          </a:prstGeom>
        </p:spPr>
      </p:pic>
      <p:sp>
        <p:nvSpPr>
          <p:cNvPr id="10" name="object 13"/>
          <p:cNvSpPr txBox="1"/>
          <p:nvPr/>
        </p:nvSpPr>
        <p:spPr>
          <a:xfrm>
            <a:off x="6248400" y="1181100"/>
            <a:ext cx="12496800" cy="6207125"/>
          </a:xfrm>
          <a:prstGeom prst="rect">
            <a:avLst/>
          </a:prstGeom>
        </p:spPr>
        <p:txBody>
          <a:bodyPr wrap="square" lIns="0" tIns="195580" rIns="0" bIns="0">
            <a:spAutoFit/>
          </a:bodyPr>
          <a:lstStyle/>
          <a:p>
            <a:pPr marL="12700" marR="0" defTabSz="914400" fontAlgn="auto">
              <a:spcBef>
                <a:spcPts val="1540"/>
              </a:spcBef>
              <a:buClrTx/>
              <a:buSzTx/>
              <a:buFontTx/>
              <a:defRPr/>
            </a:pPr>
            <a:r>
              <a:rPr kumimoji="0" lang="zh-CN" altLang="en-US" sz="4000" kern="1200" cap="none" spc="0" normalizeH="0" baseline="0" noProof="0" dirty="0" smtClean="0">
                <a:solidFill>
                  <a:srgbClr val="558ED5"/>
                </a:solidFill>
                <a:latin typeface="方正粗黑宋简体" panose="02000000000000000000" pitchFamily="2" charset="-122"/>
                <a:ea typeface="方正粗黑宋简体" panose="02000000000000000000" pitchFamily="2" charset="-122"/>
                <a:cs typeface="+mn-cs"/>
              </a:rPr>
              <a:t>项目审批要求</a:t>
            </a:r>
            <a:endParaRPr kumimoji="0" sz="2800" kern="1200" cap="none" spc="140" normalizeH="0" baseline="0" noProof="1" smtClean="0">
              <a:latin typeface="华文中宋" panose="02010600040101010101" pitchFamily="2" charset="-122"/>
              <a:ea typeface="华文中宋" panose="02010600040101010101" pitchFamily="2" charset="-122"/>
              <a:cs typeface="华文中宋" panose="02010600040101010101" pitchFamily="2" charset="-122"/>
            </a:endParaRPr>
          </a:p>
          <a:p>
            <a:pPr marL="12700" marR="0" defTabSz="914400" fontAlgn="auto">
              <a:spcBef>
                <a:spcPts val="1540"/>
              </a:spcBef>
              <a:buClrTx/>
              <a:buSzTx/>
              <a:buFontTx/>
              <a:defRPr/>
            </a:pPr>
            <a:r>
              <a:rPr kumimoji="0" sz="2800" kern="1200" cap="none" spc="140" normalizeH="0" baseline="0" noProof="1" smtClean="0">
                <a:latin typeface="华文中宋" panose="02010600040101010101" pitchFamily="2" charset="-122"/>
                <a:ea typeface="华文中宋" panose="02010600040101010101" pitchFamily="2" charset="-122"/>
                <a:cs typeface="华文中宋" panose="02010600040101010101" pitchFamily="2" charset="-122"/>
              </a:rPr>
              <a:t>1.所有文档通过最终评审；图表、用户模型等完整无误且通过最终评审。</a:t>
            </a:r>
          </a:p>
          <a:p>
            <a:pPr marL="12700" marR="0" defTabSz="914400" fontAlgn="auto">
              <a:spcBef>
                <a:spcPts val="1540"/>
              </a:spcBef>
              <a:buClrTx/>
              <a:buSzTx/>
              <a:buFontTx/>
              <a:defRPr/>
            </a:pPr>
            <a:r>
              <a:rPr kumimoji="0" sz="2800" kern="1200" cap="none" spc="140" normalizeH="0" baseline="0" noProof="1" smtClean="0">
                <a:latin typeface="华文中宋" panose="02010600040101010101" pitchFamily="2" charset="-122"/>
                <a:ea typeface="华文中宋" panose="02010600040101010101" pitchFamily="2" charset="-122"/>
                <a:cs typeface="华文中宋" panose="02010600040101010101" pitchFamily="2" charset="-122"/>
              </a:rPr>
              <a:t>2.项目达到客户满意。</a:t>
            </a:r>
          </a:p>
          <a:p>
            <a:pPr marL="12700" marR="0" defTabSz="914400" fontAlgn="auto">
              <a:spcBef>
                <a:spcPts val="1540"/>
              </a:spcBef>
              <a:buClrTx/>
              <a:buSzTx/>
              <a:buFontTx/>
              <a:defRPr/>
            </a:pPr>
            <a:r>
              <a:rPr kumimoji="0" sz="2800" kern="1200" cap="none" spc="140" normalizeH="0" baseline="0" noProof="1" smtClean="0">
                <a:latin typeface="华文中宋" panose="02010600040101010101" pitchFamily="2" charset="-122"/>
                <a:ea typeface="华文中宋" panose="02010600040101010101" pitchFamily="2" charset="-122"/>
                <a:cs typeface="华文中宋" panose="02010600040101010101" pitchFamily="2" charset="-122"/>
              </a:rPr>
              <a:t>3.由杨枨老师负责项目的终止审批。</a:t>
            </a:r>
          </a:p>
          <a:p>
            <a:pPr marL="12700" marR="0" defTabSz="914400" fontAlgn="auto">
              <a:spcBef>
                <a:spcPts val="1540"/>
              </a:spcBef>
              <a:buClrTx/>
              <a:buSzTx/>
              <a:buFontTx/>
              <a:defRPr/>
            </a:pPr>
            <a:endParaRPr kumimoji="0" sz="4000" kern="1200" cap="none" spc="140" normalizeH="0" baseline="0" noProof="1" smtClean="0">
              <a:latin typeface="华文中宋" panose="02010600040101010101" pitchFamily="2" charset="-122"/>
              <a:ea typeface="华文中宋" panose="02010600040101010101" pitchFamily="2" charset="-122"/>
              <a:cs typeface="华文中宋" panose="02010600040101010101" pitchFamily="2" charset="-122"/>
            </a:endParaRPr>
          </a:p>
          <a:p>
            <a:pPr marL="12700" marR="0" defTabSz="914400" fontAlgn="auto">
              <a:spcBef>
                <a:spcPts val="1540"/>
              </a:spcBef>
              <a:buClrTx/>
              <a:buSzTx/>
              <a:buFontTx/>
              <a:defRPr/>
            </a:pPr>
            <a:r>
              <a:rPr lang="zh-CN" altLang="en-US" sz="4000" noProof="0" dirty="0" smtClean="0">
                <a:solidFill>
                  <a:srgbClr val="558ED5"/>
                </a:solidFill>
                <a:latin typeface="方正粗黑宋简体" panose="02000000000000000000" pitchFamily="2" charset="-122"/>
                <a:ea typeface="方正粗黑宋简体" panose="02000000000000000000" pitchFamily="2" charset="-122"/>
                <a:sym typeface="+mn-ea"/>
              </a:rPr>
              <a:t>项目退出标准</a:t>
            </a:r>
          </a:p>
          <a:p>
            <a:pPr marL="12700" marR="0" defTabSz="914400" fontAlgn="auto">
              <a:spcBef>
                <a:spcPts val="1540"/>
              </a:spcBef>
              <a:buClrTx/>
              <a:buSzTx/>
              <a:buFontTx/>
              <a:defRPr/>
            </a:pPr>
            <a:r>
              <a:rPr kumimoji="0" lang="zh-CN" altLang="en-US" sz="2800" kern="1200" cap="none" spc="140" normalizeH="0" baseline="0" noProof="1">
                <a:latin typeface="华文中宋" panose="02010600040101010101" pitchFamily="2" charset="-122"/>
                <a:ea typeface="华文中宋" panose="02010600040101010101" pitchFamily="2" charset="-122"/>
                <a:cs typeface="华文中宋" panose="02010600040101010101" pitchFamily="2" charset="-122"/>
              </a:rPr>
              <a:t>1.由于团队技术能力欠缺、预算不足等情况被迫终止项目。</a:t>
            </a:r>
          </a:p>
          <a:p>
            <a:pPr marL="12700" marR="0" defTabSz="914400" fontAlgn="auto">
              <a:spcBef>
                <a:spcPts val="1540"/>
              </a:spcBef>
              <a:buClrTx/>
              <a:buSzTx/>
              <a:buFontTx/>
              <a:defRPr/>
            </a:pPr>
            <a:r>
              <a:rPr kumimoji="0" lang="zh-CN" altLang="en-US" sz="2800" kern="1200" cap="none" spc="140" normalizeH="0" baseline="0" noProof="1">
                <a:latin typeface="华文中宋" panose="02010600040101010101" pitchFamily="2" charset="-122"/>
                <a:ea typeface="华文中宋" panose="02010600040101010101" pitchFamily="2" charset="-122"/>
                <a:cs typeface="华文中宋" panose="02010600040101010101" pitchFamily="2" charset="-122"/>
              </a:rPr>
              <a:t>2.过程中出现项目方向偏移，需要重新规划项目。</a:t>
            </a:r>
          </a:p>
          <a:p>
            <a:pPr marL="12700" marR="0" defTabSz="914400" fontAlgn="auto">
              <a:spcBef>
                <a:spcPts val="1540"/>
              </a:spcBef>
              <a:buClrTx/>
              <a:buSzTx/>
              <a:buFontTx/>
              <a:defRPr/>
            </a:pPr>
            <a:r>
              <a:rPr kumimoji="0" lang="zh-CN" altLang="en-US" sz="2800" kern="1200" cap="none" spc="140" normalizeH="0" baseline="0" noProof="1">
                <a:latin typeface="华文中宋" panose="02010600040101010101" pitchFamily="2" charset="-122"/>
                <a:ea typeface="华文中宋" panose="02010600040101010101" pitchFamily="2" charset="-122"/>
                <a:cs typeface="华文中宋" panose="02010600040101010101" pitchFamily="2" charset="-122"/>
              </a:rPr>
              <a:t>3.项目完成并通过验收，结束项目。</a:t>
            </a:r>
          </a:p>
        </p:txBody>
      </p:sp>
      <p:sp>
        <p:nvSpPr>
          <p:cNvPr id="11" name="object 18"/>
          <p:cNvSpPr txBox="1"/>
          <p:nvPr/>
        </p:nvSpPr>
        <p:spPr>
          <a:xfrm>
            <a:off x="13954125" y="8278813"/>
            <a:ext cx="5702300" cy="1876425"/>
          </a:xfrm>
          <a:prstGeom prst="rect">
            <a:avLst/>
          </a:prstGeom>
        </p:spPr>
        <p:txBody>
          <a:bodyPr lIns="0" tIns="201930" rIns="0" bIns="0">
            <a:spAutoFit/>
          </a:bodyPr>
          <a:lstStyle/>
          <a:p>
            <a:pPr marL="12700" marR="0" defTabSz="914400" fontAlgn="auto">
              <a:spcBef>
                <a:spcPts val="580"/>
              </a:spcBef>
              <a:buClrTx/>
              <a:buSzTx/>
              <a:buFontTx/>
              <a:defRPr/>
            </a:pPr>
            <a:r>
              <a:rPr kumimoji="0" lang="zh-CN" sz="72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项目章程</a:t>
            </a:r>
          </a:p>
          <a:p>
            <a:pPr marL="12700" marR="0" defTabSz="914400" fontAlgn="auto">
              <a:spcBef>
                <a:spcPts val="580"/>
              </a:spcBef>
              <a:buClrTx/>
              <a:buSzTx/>
              <a:buFontTx/>
              <a:defRPr/>
            </a:pPr>
            <a:r>
              <a:rPr kumimoji="0" lang="zh-CN" altLang="en-US" sz="32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a:t>
            </a:r>
            <a:r>
              <a:rPr kumimoji="0" lang="zh-CN" sz="32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a:t>
            </a:r>
          </a:p>
        </p:txBody>
      </p:sp>
    </p:spTree>
    <p:extLst>
      <p:ext uri="{BB962C8B-B14F-4D97-AF65-F5344CB8AC3E}">
        <p14:creationId xmlns:p14="http://schemas.microsoft.com/office/powerpoint/2010/main" val="41346489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2" cstate="print"/>
            <a:stretch>
              <a:fillRect/>
            </a:stretch>
          </p:blipFill>
          <p:spPr>
            <a:xfrm>
              <a:off x="0" y="0"/>
              <a:ext cx="18287997" cy="5286374"/>
            </a:xfrm>
            <a:prstGeom prst="rect">
              <a:avLst/>
            </a:prstGeom>
          </p:spPr>
        </p:pic>
        <p:pic>
          <p:nvPicPr>
            <p:cNvPr id="4" name="object 4"/>
            <p:cNvPicPr/>
            <p:nvPr/>
          </p:nvPicPr>
          <p:blipFill>
            <a:blip r:embed="rId3" cstate="print"/>
            <a:stretch>
              <a:fillRect/>
            </a:stretch>
          </p:blipFill>
          <p:spPr>
            <a:xfrm>
              <a:off x="12865692" y="5597538"/>
              <a:ext cx="3552824" cy="3467099"/>
            </a:xfrm>
            <a:prstGeom prst="rect">
              <a:avLst/>
            </a:prstGeom>
          </p:spPr>
        </p:pic>
        <p:pic>
          <p:nvPicPr>
            <p:cNvPr id="5" name="object 5"/>
            <p:cNvPicPr/>
            <p:nvPr/>
          </p:nvPicPr>
          <p:blipFill>
            <a:blip r:embed="rId4" cstate="print"/>
            <a:stretch>
              <a:fillRect/>
            </a:stretch>
          </p:blipFill>
          <p:spPr>
            <a:xfrm>
              <a:off x="14336188" y="8661322"/>
              <a:ext cx="3502927" cy="1625676"/>
            </a:xfrm>
            <a:prstGeom prst="rect">
              <a:avLst/>
            </a:prstGeom>
          </p:spPr>
        </p:pic>
        <p:pic>
          <p:nvPicPr>
            <p:cNvPr id="6" name="object 6"/>
            <p:cNvPicPr/>
            <p:nvPr/>
          </p:nvPicPr>
          <p:blipFill>
            <a:blip r:embed="rId5" cstate="print"/>
            <a:stretch>
              <a:fillRect/>
            </a:stretch>
          </p:blipFill>
          <p:spPr>
            <a:xfrm>
              <a:off x="12219678" y="4473529"/>
              <a:ext cx="1685924" cy="1628774"/>
            </a:xfrm>
            <a:prstGeom prst="rect">
              <a:avLst/>
            </a:prstGeom>
          </p:spPr>
        </p:pic>
        <p:pic>
          <p:nvPicPr>
            <p:cNvPr id="7" name="object 7"/>
            <p:cNvPicPr/>
            <p:nvPr/>
          </p:nvPicPr>
          <p:blipFill>
            <a:blip r:embed="rId6" cstate="print"/>
            <a:stretch>
              <a:fillRect/>
            </a:stretch>
          </p:blipFill>
          <p:spPr>
            <a:xfrm>
              <a:off x="17030755" y="5711826"/>
              <a:ext cx="1257243" cy="2133599"/>
            </a:xfrm>
            <a:prstGeom prst="rect">
              <a:avLst/>
            </a:prstGeom>
          </p:spPr>
        </p:pic>
      </p:grpSp>
      <p:sp>
        <p:nvSpPr>
          <p:cNvPr id="9" name="object 10"/>
          <p:cNvSpPr txBox="1">
            <a:spLocks/>
          </p:cNvSpPr>
          <p:nvPr/>
        </p:nvSpPr>
        <p:spPr>
          <a:xfrm>
            <a:off x="1447800" y="6743700"/>
            <a:ext cx="7696198" cy="1005403"/>
          </a:xfrm>
          <a:prstGeom prst="rect">
            <a:avLst/>
          </a:prstGeom>
        </p:spPr>
        <p:txBody>
          <a:bodyPr vert="horz" wrap="square" lIns="0" tIns="30480" rIns="0" bIns="0" rtlCol="0">
            <a:spAutoFit/>
          </a:bodyPr>
          <a:lstStyle>
            <a:lvl1pPr>
              <a:defRPr sz="6400" b="0" i="0">
                <a:solidFill>
                  <a:srgbClr val="242423"/>
                </a:solidFill>
                <a:latin typeface="Lucida Sans Unicode"/>
                <a:ea typeface="+mj-ea"/>
                <a:cs typeface="Lucida Sans Unicode"/>
              </a:defRPr>
            </a:lvl1pPr>
          </a:lstStyle>
          <a:p>
            <a:pPr marL="12700" marR="5080">
              <a:lnSpc>
                <a:spcPts val="7640"/>
              </a:lnSpc>
              <a:spcBef>
                <a:spcPts val="240"/>
              </a:spcBef>
            </a:pPr>
            <a:r>
              <a:rPr lang="en-US" altLang="zh-CN" sz="13800" kern="0" spc="-235" dirty="0" smtClean="0">
                <a:latin typeface="方正粗黑宋简体" panose="02000000000000000000" pitchFamily="2" charset="-122"/>
                <a:ea typeface="方正粗黑宋简体" panose="02000000000000000000" pitchFamily="2" charset="-122"/>
              </a:rPr>
              <a:t>02 </a:t>
            </a:r>
            <a:r>
              <a:rPr lang="zh-CN" altLang="en-US" sz="6600" kern="0" spc="-235" dirty="0" smtClean="0">
                <a:latin typeface="方正粗黑宋简体" panose="02000000000000000000" pitchFamily="2" charset="-122"/>
                <a:ea typeface="方正粗黑宋简体" panose="02000000000000000000" pitchFamily="2" charset="-122"/>
              </a:rPr>
              <a:t>项目</a:t>
            </a:r>
            <a:r>
              <a:rPr lang="zh-CN" altLang="en-US" sz="6600" kern="0" spc="-235" dirty="0">
                <a:latin typeface="方正粗黑宋简体" panose="02000000000000000000" pitchFamily="2" charset="-122"/>
                <a:ea typeface="方正粗黑宋简体" panose="02000000000000000000" pitchFamily="2" charset="-122"/>
              </a:rPr>
              <a:t>工程计划</a:t>
            </a:r>
            <a:endParaRPr lang="zh-CN" altLang="en-US" kern="0" spc="-165" dirty="0">
              <a:latin typeface="方正粗黑宋简体" panose="02000000000000000000" pitchFamily="2" charset="-122"/>
              <a:ea typeface="方正粗黑宋简体" panose="02000000000000000000" pitchFamily="2" charset="-122"/>
            </a:endParaRPr>
          </a:p>
        </p:txBody>
      </p:sp>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00" y="38100"/>
            <a:ext cx="3119718" cy="1705855"/>
          </a:xfrm>
          <a:prstGeom prst="rect">
            <a:avLst/>
          </a:prstGeom>
        </p:spPr>
      </p:pic>
    </p:spTree>
    <p:extLst>
      <p:ext uri="{BB962C8B-B14F-4D97-AF65-F5344CB8AC3E}">
        <p14:creationId xmlns:p14="http://schemas.microsoft.com/office/powerpoint/2010/main" val="34298289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515295"/>
            <a:ext cx="18288000" cy="9467850"/>
            <a:chOff x="0" y="515295"/>
            <a:chExt cx="18288000" cy="9467850"/>
          </a:xfrm>
        </p:grpSpPr>
        <p:sp>
          <p:nvSpPr>
            <p:cNvPr id="3" name="object 3"/>
            <p:cNvSpPr/>
            <p:nvPr/>
          </p:nvSpPr>
          <p:spPr>
            <a:xfrm>
              <a:off x="1028700" y="1028700"/>
              <a:ext cx="16230600" cy="8229600"/>
            </a:xfrm>
            <a:custGeom>
              <a:avLst/>
              <a:gdLst/>
              <a:ahLst/>
              <a:cxnLst/>
              <a:rect l="l" t="t" r="r" b="b"/>
              <a:pathLst>
                <a:path w="16230600" h="8229600">
                  <a:moveTo>
                    <a:pt x="16230598" y="8229599"/>
                  </a:moveTo>
                  <a:lnTo>
                    <a:pt x="0" y="8229599"/>
                  </a:lnTo>
                  <a:lnTo>
                    <a:pt x="0" y="0"/>
                  </a:lnTo>
                  <a:lnTo>
                    <a:pt x="16230598" y="0"/>
                  </a:lnTo>
                  <a:lnTo>
                    <a:pt x="16230598" y="8229599"/>
                  </a:lnTo>
                  <a:close/>
                </a:path>
              </a:pathLst>
            </a:custGeom>
            <a:solidFill>
              <a:srgbClr val="F2F2F2"/>
            </a:solidFill>
          </p:spPr>
          <p:txBody>
            <a:bodyPr wrap="square" lIns="0" tIns="0" rIns="0" bIns="0" rtlCol="0"/>
            <a:lstStyle/>
            <a:p>
              <a:endParaRPr/>
            </a:p>
          </p:txBody>
        </p:sp>
        <p:pic>
          <p:nvPicPr>
            <p:cNvPr id="4" name="object 4"/>
            <p:cNvPicPr/>
            <p:nvPr/>
          </p:nvPicPr>
          <p:blipFill>
            <a:blip r:embed="rId2" cstate="print"/>
            <a:stretch>
              <a:fillRect/>
            </a:stretch>
          </p:blipFill>
          <p:spPr>
            <a:xfrm>
              <a:off x="15365686" y="7601376"/>
              <a:ext cx="2922313" cy="2381249"/>
            </a:xfrm>
            <a:prstGeom prst="rect">
              <a:avLst/>
            </a:prstGeom>
          </p:spPr>
        </p:pic>
        <p:pic>
          <p:nvPicPr>
            <p:cNvPr id="5" name="object 5"/>
            <p:cNvPicPr/>
            <p:nvPr/>
          </p:nvPicPr>
          <p:blipFill>
            <a:blip r:embed="rId3" cstate="print"/>
            <a:stretch>
              <a:fillRect/>
            </a:stretch>
          </p:blipFill>
          <p:spPr>
            <a:xfrm>
              <a:off x="0" y="515295"/>
              <a:ext cx="2928866" cy="2381249"/>
            </a:xfrm>
            <a:prstGeom prst="rect">
              <a:avLst/>
            </a:prstGeom>
          </p:spPr>
        </p:pic>
        <p:pic>
          <p:nvPicPr>
            <p:cNvPr id="6" name="object 6"/>
            <p:cNvPicPr/>
            <p:nvPr/>
          </p:nvPicPr>
          <p:blipFill>
            <a:blip r:embed="rId4" cstate="print"/>
            <a:stretch>
              <a:fillRect/>
            </a:stretch>
          </p:blipFill>
          <p:spPr>
            <a:xfrm>
              <a:off x="6589163" y="2349797"/>
              <a:ext cx="5105399" cy="5591174"/>
            </a:xfrm>
            <a:prstGeom prst="rect">
              <a:avLst/>
            </a:prstGeom>
          </p:spPr>
        </p:pic>
      </p:grpSp>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57480" y="175772"/>
            <a:ext cx="3119718" cy="1705855"/>
          </a:xfrm>
          <a:prstGeom prst="rect">
            <a:avLst/>
          </a:prstGeom>
        </p:spPr>
      </p:pic>
      <p:sp>
        <p:nvSpPr>
          <p:cNvPr id="11" name="object 17"/>
          <p:cNvSpPr>
            <a:spLocks noGrp="1"/>
          </p:cNvSpPr>
          <p:nvPr>
            <p:ph type="title"/>
          </p:nvPr>
        </p:nvSpPr>
        <p:spPr>
          <a:xfrm>
            <a:off x="2190750" y="1409700"/>
            <a:ext cx="6608763" cy="1814512"/>
          </a:xfrm>
        </p:spPr>
        <p:txBody>
          <a:bodyPr vert="horz" wrap="square" lIns="0" tIns="201930" rIns="0" bIns="0" anchor="t">
            <a:spAutoFit/>
          </a:bodyPr>
          <a:lstStyle/>
          <a:p>
            <a:pPr marL="12700" indent="0" eaLnBrk="1" hangingPunct="1">
              <a:spcBef>
                <a:spcPts val="575"/>
              </a:spcBef>
              <a:buNone/>
            </a:pPr>
            <a:r>
              <a:rPr lang="zh-CN" altLang="zh-CN" dirty="0">
                <a:latin typeface="方正粗黑宋简体" panose="02000000000000000000" pitchFamily="2" charset="-122"/>
                <a:ea typeface="方正粗黑宋简体" panose="02000000000000000000" pitchFamily="2" charset="-122"/>
                <a:cs typeface="+mj-cs"/>
              </a:rPr>
              <a:t>文档目录</a:t>
            </a:r>
            <a:br>
              <a:rPr lang="zh-CN" altLang="zh-CN" dirty="0">
                <a:latin typeface="方正粗黑宋简体" panose="02000000000000000000" pitchFamily="2" charset="-122"/>
                <a:ea typeface="方正粗黑宋简体" panose="02000000000000000000" pitchFamily="2" charset="-122"/>
                <a:cs typeface="+mj-cs"/>
              </a:rPr>
            </a:br>
            <a:endParaRPr lang="zh-CN" altLang="zh-CN" sz="2800" dirty="0">
              <a:latin typeface="Verdana" panose="020B0604030504040204" pitchFamily="34" charset="0"/>
              <a:ea typeface="+mj-ea"/>
              <a:cs typeface="+mj-cs"/>
            </a:endParaRPr>
          </a:p>
        </p:txBody>
      </p:sp>
      <p:sp>
        <p:nvSpPr>
          <p:cNvPr id="15" name="文本框 23"/>
          <p:cNvSpPr txBox="1"/>
          <p:nvPr/>
        </p:nvSpPr>
        <p:spPr>
          <a:xfrm>
            <a:off x="6878638" y="1504950"/>
            <a:ext cx="9918700" cy="1198562"/>
          </a:xfrm>
          <a:prstGeom prst="rect">
            <a:avLst/>
          </a:prstGeom>
          <a:noFill/>
          <a:ln w="9525">
            <a:noFill/>
          </a:ln>
        </p:spPr>
        <p:txBody>
          <a:bodyPr anchor="t">
            <a:spAutoFit/>
          </a:bodyPr>
          <a:lstStyle/>
          <a:p>
            <a:pPr>
              <a:lnSpc>
                <a:spcPct val="150000"/>
              </a:lnSpc>
            </a:pPr>
            <a:r>
              <a:rPr lang="zh-CN" altLang="en-US" sz="2400" dirty="0">
                <a:latin typeface="方正粗黑宋简体" panose="02000000000000000000" pitchFamily="2" charset="-122"/>
                <a:ea typeface="方正粗黑宋简体" panose="02000000000000000000" pitchFamily="2" charset="-122"/>
              </a:rPr>
              <a:t>文档模板：项目开发计划（GB856T——88）  </a:t>
            </a:r>
          </a:p>
          <a:p>
            <a:pPr>
              <a:lnSpc>
                <a:spcPct val="150000"/>
              </a:lnSpc>
            </a:pPr>
            <a:r>
              <a:rPr lang="zh-CN" altLang="en-US" sz="2400" dirty="0">
                <a:latin typeface="方正粗黑宋简体" panose="02000000000000000000" pitchFamily="2" charset="-122"/>
                <a:ea typeface="方正粗黑宋简体" panose="02000000000000000000" pitchFamily="2" charset="-122"/>
              </a:rPr>
              <a:t>来源：《软件设计文档国家标准》</a:t>
            </a:r>
          </a:p>
        </p:txBody>
      </p:sp>
      <p:grpSp>
        <p:nvGrpSpPr>
          <p:cNvPr id="16" name="组合 26"/>
          <p:cNvGrpSpPr/>
          <p:nvPr/>
        </p:nvGrpSpPr>
        <p:grpSpPr>
          <a:xfrm>
            <a:off x="2451100" y="3086100"/>
            <a:ext cx="10772775" cy="6070600"/>
            <a:chOff x="2900" y="4098"/>
            <a:chExt cx="16965" cy="9560"/>
          </a:xfrm>
        </p:grpSpPr>
        <p:sp>
          <p:nvSpPr>
            <p:cNvPr id="17" name="object 22"/>
            <p:cNvSpPr txBox="1"/>
            <p:nvPr/>
          </p:nvSpPr>
          <p:spPr>
            <a:xfrm>
              <a:off x="2900" y="4098"/>
              <a:ext cx="5768" cy="7418"/>
            </a:xfrm>
            <a:prstGeom prst="rect">
              <a:avLst/>
            </a:prstGeom>
            <a:noFill/>
            <a:ln w="9525">
              <a:noFill/>
            </a:ln>
          </p:spPr>
          <p:txBody>
            <a:bodyPr lIns="0" tIns="93980" rIns="0" bIns="0" anchor="t">
              <a:spAutoFit/>
            </a:bodyPr>
            <a:lstStyle/>
            <a:p>
              <a:pPr marL="469900" indent="-457200">
                <a:lnSpc>
                  <a:spcPct val="150000"/>
                </a:lnSpc>
                <a:buFont typeface="Wingdings" panose="05000000000000000000" pitchFamily="2" charset="2"/>
                <a:buChar char="l"/>
              </a:pPr>
              <a:r>
                <a:rPr lang="en-US" altLang="zh-CN" sz="4000" dirty="0">
                  <a:latin typeface="华文中宋" panose="02010600040101010101" pitchFamily="2" charset="-122"/>
                  <a:ea typeface="华文中宋" panose="02010600040101010101" pitchFamily="2" charset="-122"/>
                </a:rPr>
                <a:t>引言</a:t>
              </a:r>
            </a:p>
            <a:p>
              <a:pPr marL="469900" indent="-457200">
                <a:lnSpc>
                  <a:spcPct val="150000"/>
                </a:lnSpc>
                <a:buFont typeface="Wingdings" panose="05000000000000000000" pitchFamily="2" charset="2"/>
                <a:buChar char="l"/>
              </a:pPr>
              <a:r>
                <a:rPr lang="en-US" altLang="zh-CN" sz="4000" dirty="0">
                  <a:latin typeface="华文中宋" panose="02010600040101010101" pitchFamily="2" charset="-122"/>
                  <a:ea typeface="华文中宋" panose="02010600040101010101" pitchFamily="2" charset="-122"/>
                </a:rPr>
                <a:t>项目概述</a:t>
              </a:r>
            </a:p>
            <a:p>
              <a:pPr marL="469900" indent="-457200">
                <a:lnSpc>
                  <a:spcPct val="150000"/>
                </a:lnSpc>
                <a:buFont typeface="Wingdings" panose="05000000000000000000" pitchFamily="2" charset="2"/>
                <a:buChar char="l"/>
              </a:pPr>
              <a:r>
                <a:rPr lang="en-US" altLang="zh-CN" sz="4000" dirty="0">
                  <a:latin typeface="华文中宋" panose="02010600040101010101" pitchFamily="2" charset="-122"/>
                  <a:ea typeface="华文中宋" panose="02010600040101010101" pitchFamily="2" charset="-122"/>
                </a:rPr>
                <a:t>实施计划</a:t>
              </a:r>
            </a:p>
            <a:p>
              <a:pPr marL="469900" indent="-457200">
                <a:lnSpc>
                  <a:spcPct val="150000"/>
                </a:lnSpc>
                <a:buFont typeface="Wingdings" panose="05000000000000000000" pitchFamily="2" charset="2"/>
                <a:buChar char="l"/>
              </a:pPr>
              <a:r>
                <a:rPr lang="en-US" altLang="zh-CN" sz="4000" dirty="0">
                  <a:latin typeface="华文中宋" panose="02010600040101010101" pitchFamily="2" charset="-122"/>
                  <a:ea typeface="华文中宋" panose="02010600040101010101" pitchFamily="2" charset="-122"/>
                </a:rPr>
                <a:t>支持条件</a:t>
              </a:r>
            </a:p>
            <a:p>
              <a:pPr marL="469900" indent="-457200">
                <a:lnSpc>
                  <a:spcPct val="150000"/>
                </a:lnSpc>
                <a:buFont typeface="Wingdings" panose="05000000000000000000" pitchFamily="2" charset="2"/>
                <a:buChar char="l"/>
              </a:pPr>
              <a:r>
                <a:rPr lang="en-US" altLang="zh-CN" sz="4000" dirty="0">
                  <a:latin typeface="华文中宋" panose="02010600040101010101" pitchFamily="2" charset="-122"/>
                  <a:ea typeface="华文中宋" panose="02010600040101010101" pitchFamily="2" charset="-122"/>
                </a:rPr>
                <a:t>专题计划要点</a:t>
              </a:r>
            </a:p>
          </p:txBody>
        </p:sp>
        <p:sp>
          <p:nvSpPr>
            <p:cNvPr id="18" name="左大括号 17"/>
            <p:cNvSpPr/>
            <p:nvPr/>
          </p:nvSpPr>
          <p:spPr>
            <a:xfrm>
              <a:off x="8668" y="5693"/>
              <a:ext cx="2907" cy="7965"/>
            </a:xfrm>
            <a:prstGeom prst="leftBrace">
              <a:avLst>
                <a:gd name="adj1" fmla="val 8333"/>
                <a:gd name="adj2" fmla="val 66612"/>
              </a:avLst>
            </a:prstGeom>
          </p:spPr>
          <p:style>
            <a:lnRef idx="1">
              <a:schemeClr val="dk1"/>
            </a:lnRef>
            <a:fillRef idx="0">
              <a:schemeClr val="dk1"/>
            </a:fillRef>
            <a:effectRef idx="0">
              <a:schemeClr val="dk1"/>
            </a:effectRef>
            <a:fontRef idx="minor">
              <a:schemeClr val="tx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tx1"/>
                </a:solidFill>
                <a:effectLst/>
                <a:uLnTx/>
                <a:uFillTx/>
                <a:latin typeface="+mn-lt"/>
                <a:ea typeface="+mn-ea"/>
                <a:cs typeface="+mn-cs"/>
              </a:endParaRPr>
            </a:p>
          </p:txBody>
        </p:sp>
        <p:sp>
          <p:nvSpPr>
            <p:cNvPr id="19" name="object 22"/>
            <p:cNvSpPr txBox="1"/>
            <p:nvPr/>
          </p:nvSpPr>
          <p:spPr>
            <a:xfrm>
              <a:off x="11035" y="5913"/>
              <a:ext cx="8830" cy="7125"/>
            </a:xfrm>
            <a:prstGeom prst="rect">
              <a:avLst/>
            </a:prstGeom>
            <a:noFill/>
            <a:ln w="9525">
              <a:noFill/>
            </a:ln>
          </p:spPr>
          <p:txBody>
            <a:bodyPr lIns="0" tIns="93980" rIns="0" bIns="0" anchor="t">
              <a:spAutoFit/>
            </a:bodyPr>
            <a:lstStyle/>
            <a:p>
              <a:pPr marL="12700">
                <a:lnSpc>
                  <a:spcPct val="150000"/>
                </a:lnSpc>
              </a:pPr>
              <a:r>
                <a:rPr lang="en-US" altLang="zh-CN" sz="3200" dirty="0">
                  <a:latin typeface="华文中宋" panose="02010600040101010101" pitchFamily="2" charset="-122"/>
                  <a:ea typeface="华文中宋" panose="02010600040101010101" pitchFamily="2" charset="-122"/>
                </a:rPr>
                <a:t>范围管理计划</a:t>
              </a:r>
            </a:p>
            <a:p>
              <a:pPr marL="12700">
                <a:lnSpc>
                  <a:spcPct val="150000"/>
                </a:lnSpc>
              </a:pPr>
              <a:r>
                <a:rPr lang="en-US" altLang="zh-CN" sz="3200" dirty="0">
                  <a:latin typeface="华文中宋" panose="02010600040101010101" pitchFamily="2" charset="-122"/>
                  <a:ea typeface="华文中宋" panose="02010600040101010101" pitchFamily="2" charset="-122"/>
                </a:rPr>
                <a:t>成本管理计划</a:t>
              </a:r>
            </a:p>
            <a:p>
              <a:pPr marL="12700">
                <a:lnSpc>
                  <a:spcPct val="150000"/>
                </a:lnSpc>
              </a:pPr>
              <a:r>
                <a:rPr lang="en-US" altLang="zh-CN" sz="3200" dirty="0">
                  <a:latin typeface="华文中宋" panose="02010600040101010101" pitchFamily="2" charset="-122"/>
                  <a:ea typeface="华文中宋" panose="02010600040101010101" pitchFamily="2" charset="-122"/>
                </a:rPr>
                <a:t>质量管理计划</a:t>
              </a:r>
            </a:p>
            <a:p>
              <a:pPr marL="12700">
                <a:lnSpc>
                  <a:spcPct val="150000"/>
                </a:lnSpc>
              </a:pPr>
              <a:r>
                <a:rPr lang="en-US" altLang="zh-CN" sz="3200" dirty="0">
                  <a:latin typeface="华文中宋" panose="02010600040101010101" pitchFamily="2" charset="-122"/>
                  <a:ea typeface="华文中宋" panose="02010600040101010101" pitchFamily="2" charset="-122"/>
                </a:rPr>
                <a:t>人力资源管理计划</a:t>
              </a:r>
            </a:p>
            <a:p>
              <a:pPr marL="12700">
                <a:lnSpc>
                  <a:spcPct val="150000"/>
                </a:lnSpc>
              </a:pPr>
              <a:r>
                <a:rPr lang="en-US" altLang="zh-CN" sz="3200" dirty="0">
                  <a:latin typeface="华文中宋" panose="02010600040101010101" pitchFamily="2" charset="-122"/>
                  <a:ea typeface="华文中宋" panose="02010600040101010101" pitchFamily="2" charset="-122"/>
                </a:rPr>
                <a:t>风险管理计划</a:t>
              </a:r>
            </a:p>
            <a:p>
              <a:pPr marL="12700">
                <a:lnSpc>
                  <a:spcPct val="150000"/>
                </a:lnSpc>
              </a:pPr>
              <a:r>
                <a:rPr lang="en-US" altLang="zh-CN" sz="3200" dirty="0">
                  <a:latin typeface="华文中宋" panose="02010600040101010101" pitchFamily="2" charset="-122"/>
                  <a:ea typeface="华文中宋" panose="02010600040101010101" pitchFamily="2" charset="-122"/>
                </a:rPr>
                <a:t>配置管理计划</a:t>
              </a:r>
            </a:p>
          </p:txBody>
        </p:sp>
      </p:grpSp>
    </p:spTree>
    <p:extLst>
      <p:ext uri="{BB962C8B-B14F-4D97-AF65-F5344CB8AC3E}">
        <p14:creationId xmlns:p14="http://schemas.microsoft.com/office/powerpoint/2010/main" val="135425830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192</TotalTime>
  <Words>2638</Words>
  <Application>Microsoft Office PowerPoint</Application>
  <PresentationFormat>自定义</PresentationFormat>
  <Paragraphs>293</Paragraphs>
  <Slides>56</Slides>
  <Notes>0</Notes>
  <HiddenSlides>0</HiddenSlides>
  <MMClips>0</MMClips>
  <ScaleCrop>false</ScaleCrop>
  <HeadingPairs>
    <vt:vector size="4" baseType="variant">
      <vt:variant>
        <vt:lpstr>主题</vt:lpstr>
      </vt:variant>
      <vt:variant>
        <vt:i4>1</vt:i4>
      </vt:variant>
      <vt:variant>
        <vt:lpstr>幻灯片标题</vt:lpstr>
      </vt:variant>
      <vt:variant>
        <vt:i4>56</vt:i4>
      </vt:variant>
    </vt:vector>
  </HeadingPairs>
  <TitlesOfParts>
    <vt:vector size="57" baseType="lpstr">
      <vt:lpstr>Office Theme</vt:lpstr>
      <vt:lpstr>PowerPoint 演示文稿</vt:lpstr>
      <vt:lpstr>PowerPoint 演示文稿</vt:lpstr>
      <vt:lpstr>01 项目章程</vt:lpstr>
      <vt:lpstr>PowerPoint 演示文稿</vt:lpstr>
      <vt:lpstr>PowerPoint 演示文稿</vt:lpstr>
      <vt:lpstr>PowerPoint 演示文稿</vt:lpstr>
      <vt:lpstr>PowerPoint 演示文稿</vt:lpstr>
      <vt:lpstr>PowerPoint 演示文稿</vt:lpstr>
      <vt:lpstr>文档目录 </vt:lpstr>
      <vt:lpstr> 主要参加人员  扼要说明参加本项目开发的主要人员的情况，包括他们的技术水平。 </vt:lpstr>
      <vt:lpstr> 需移交用户的文件  </vt:lpstr>
      <vt:lpstr>验收标准 </vt:lpstr>
      <vt:lpstr>ADVANCED  ARTIFICIAL  INTELLIGENCE</vt:lpstr>
      <vt:lpstr>PowerPoint 演示文稿</vt:lpstr>
      <vt:lpstr>ADVANCED  ARTIFICIAL  INTELLIGENCE</vt:lpstr>
      <vt:lpstr>ADVANCED  ARTIFICIAL  INTELLIGENCE</vt:lpstr>
      <vt:lpstr>ADVANCED  ARTIFICIAL  INTELLIGENCE</vt:lpstr>
      <vt:lpstr>ADVANCED  ARTIFICIAL  INTELLIGENCE</vt:lpstr>
      <vt:lpstr>成本预算</vt:lpstr>
      <vt:lpstr>成本预算</vt:lpstr>
      <vt:lpstr>PowerPoint 演示文稿</vt:lpstr>
      <vt:lpstr>PowerPoint 演示文稿</vt:lpstr>
      <vt:lpstr>PowerPoint 演示文稿</vt:lpstr>
      <vt:lpstr>PowerPoint 演示文稿</vt:lpstr>
      <vt:lpstr>FLOATING OR  HIGH RISE FARMS</vt:lpstr>
      <vt:lpstr>PowerPoint 演示文稿</vt:lpstr>
      <vt:lpstr>PowerPoint 演示文稿</vt:lpstr>
      <vt:lpstr>干系人手册</vt:lpstr>
      <vt:lpstr>客户沟通计划（部分展示）       </vt:lpstr>
      <vt:lpstr>PowerPoint 演示文稿</vt:lpstr>
      <vt:lpstr>PowerPoint 演示文稿</vt:lpstr>
      <vt:lpstr>风险控制 *优先控制 在软件需求阶段的风险</vt:lpstr>
      <vt:lpstr>风险控制 *优先控制 在软件需求阶段的风险</vt:lpstr>
      <vt:lpstr>PowerPoint 演示文稿</vt:lpstr>
      <vt:lpstr>PowerPoint 演示文稿</vt:lpstr>
      <vt:lpstr>PowerPoint 演示文稿</vt:lpstr>
      <vt:lpstr>PowerPoint 演示文稿</vt:lpstr>
      <vt:lpstr>PowerPoint 演示文稿</vt:lpstr>
      <vt:lpstr>对现有系统的分析  一、bb平台：可以用网站登录，也可以移动端使用app。</vt:lpstr>
      <vt:lpstr>对现有系统的分析  二、雨课堂之类的小程序 （此处以雨课堂为例）</vt:lpstr>
      <vt:lpstr>对所建议系统的说明</vt:lpstr>
      <vt:lpstr>3可行性分析 （仅节选重点）</vt:lpstr>
      <vt:lpstr>3可行性分析 （仅节选重点）</vt:lpstr>
      <vt:lpstr>PowerPoint 演示文稿</vt:lpstr>
      <vt:lpstr>PowerPoint 演示文稿</vt:lpstr>
      <vt:lpstr>PowerPoint 演示文稿</vt:lpstr>
      <vt:lpstr>PowerPoint 演示文稿</vt:lpstr>
      <vt:lpstr>FLOATING OR  HIGH RISE FARMS</vt:lpstr>
      <vt:lpstr>PowerPoint 演示文稿</vt:lpstr>
      <vt:lpstr>ADVANCED 3D PRINTING</vt:lpstr>
      <vt:lpstr>Energy and  Agriculture</vt:lpstr>
      <vt:lpstr>FLOATING OR  HIGH RISE FARMS</vt:lpstr>
      <vt:lpstr>SOLAR POWER  INNOVATIONS</vt:lpstr>
      <vt:lpstr>Transportation and  Space Research</vt:lpstr>
      <vt:lpstr>HYPERSPEED  TRANSPORTATION</vt:lpstr>
      <vt:lpstr>SPACE TOURISM AND  COLONIZATION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Black Geometric Technology Keynote Presentation</dc:title>
  <cp:keywords>DAE6Hdabt8o,BAE6HOmw2ek</cp:keywords>
  <cp:lastModifiedBy>s'd</cp:lastModifiedBy>
  <cp:revision>19</cp:revision>
  <dcterms:created xsi:type="dcterms:W3CDTF">2022-03-05T15:13:51Z</dcterms:created>
  <dcterms:modified xsi:type="dcterms:W3CDTF">2022-03-05T18:47:13Z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2022-03-05T00:00:00Z</vt:filetime>
  </property>
  <property fmtid="{D5CDD505-2E9C-101B-9397-08002B2CF9AE}" pid="3" name="Creator">
    <vt:lpwstr>Canva</vt:lpwstr>
  </property>
  <property fmtid="{D5CDD505-2E9C-101B-9397-08002B2CF9AE}" pid="4" name="LastSaved">
    <vt:filetime>2022-03-05T00:00:00Z</vt:filetime>
  </property>
</Properties>
</file>